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0"/>
  </p:notesMasterIdLst>
  <p:sldIdLst>
    <p:sldId id="269" r:id="rId2"/>
    <p:sldId id="292" r:id="rId3"/>
    <p:sldId id="342" r:id="rId4"/>
    <p:sldId id="321" r:id="rId5"/>
    <p:sldId id="331" r:id="rId6"/>
    <p:sldId id="486" r:id="rId7"/>
    <p:sldId id="320" r:id="rId8"/>
    <p:sldId id="478" r:id="rId9"/>
    <p:sldId id="481" r:id="rId10"/>
    <p:sldId id="493" r:id="rId11"/>
    <p:sldId id="345" r:id="rId12"/>
    <p:sldId id="346" r:id="rId13"/>
    <p:sldId id="347" r:id="rId14"/>
    <p:sldId id="469" r:id="rId15"/>
    <p:sldId id="416" r:id="rId16"/>
    <p:sldId id="456" r:id="rId17"/>
    <p:sldId id="473" r:id="rId18"/>
    <p:sldId id="483" r:id="rId19"/>
    <p:sldId id="435" r:id="rId20"/>
    <p:sldId id="494" r:id="rId21"/>
    <p:sldId id="322" r:id="rId22"/>
    <p:sldId id="447" r:id="rId23"/>
    <p:sldId id="465" r:id="rId24"/>
    <p:sldId id="495" r:id="rId25"/>
    <p:sldId id="472" r:id="rId26"/>
    <p:sldId id="388" r:id="rId27"/>
    <p:sldId id="489" r:id="rId28"/>
    <p:sldId id="475" r:id="rId29"/>
    <p:sldId id="487" r:id="rId30"/>
    <p:sldId id="488" r:id="rId31"/>
    <p:sldId id="462" r:id="rId32"/>
    <p:sldId id="451" r:id="rId33"/>
    <p:sldId id="330" r:id="rId34"/>
    <p:sldId id="490" r:id="rId35"/>
    <p:sldId id="338" r:id="rId36"/>
    <p:sldId id="474" r:id="rId37"/>
    <p:sldId id="286" r:id="rId38"/>
    <p:sldId id="467" r:id="rId39"/>
    <p:sldId id="348" r:id="rId40"/>
    <p:sldId id="460" r:id="rId41"/>
    <p:sldId id="464" r:id="rId42"/>
    <p:sldId id="422" r:id="rId43"/>
    <p:sldId id="424" r:id="rId44"/>
    <p:sldId id="438" r:id="rId45"/>
    <p:sldId id="440" r:id="rId46"/>
    <p:sldId id="441" r:id="rId47"/>
    <p:sldId id="439" r:id="rId48"/>
    <p:sldId id="49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C8FE1-BEE6-4575-AA34-D9C27C08D7C1}" v="92" dt="2023-03-12T11:53:35.17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3784"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F02C8FE1-BEE6-4575-AA34-D9C27C08D7C1}"/>
    <pc:docChg chg="custSel delSld modSld">
      <pc:chgData name="熊谷 渉" userId="b7a4e8598c9bd55e" providerId="LiveId" clId="{F02C8FE1-BEE6-4575-AA34-D9C27C08D7C1}" dt="2023-03-12T11:54:20.518" v="655" actId="20577"/>
      <pc:docMkLst>
        <pc:docMk/>
      </pc:docMkLst>
      <pc:sldChg chg="delSp modSp mod">
        <pc:chgData name="熊谷 渉" userId="b7a4e8598c9bd55e" providerId="LiveId" clId="{F02C8FE1-BEE6-4575-AA34-D9C27C08D7C1}" dt="2023-03-12T10:00:10.084" v="37" actId="12789"/>
        <pc:sldMkLst>
          <pc:docMk/>
          <pc:sldMk cId="67443" sldId="465"/>
        </pc:sldMkLst>
        <pc:spChg chg="mod">
          <ac:chgData name="熊谷 渉" userId="b7a4e8598c9bd55e" providerId="LiveId" clId="{F02C8FE1-BEE6-4575-AA34-D9C27C08D7C1}" dt="2023-03-12T09:59:34.227" v="22" actId="114"/>
          <ac:spMkLst>
            <pc:docMk/>
            <pc:sldMk cId="67443" sldId="465"/>
            <ac:spMk id="4" creationId="{2187E3CB-072E-C9A3-1E93-0B43B21FA051}"/>
          </ac:spMkLst>
        </pc:spChg>
        <pc:spChg chg="mod">
          <ac:chgData name="熊谷 渉" userId="b7a4e8598c9bd55e" providerId="LiveId" clId="{F02C8FE1-BEE6-4575-AA34-D9C27C08D7C1}" dt="2023-03-12T10:00:10.084" v="37" actId="12789"/>
          <ac:spMkLst>
            <pc:docMk/>
            <pc:sldMk cId="67443" sldId="465"/>
            <ac:spMk id="32" creationId="{E0976F2B-82B0-48C9-875C-9F6E6A258BAB}"/>
          </ac:spMkLst>
        </pc:spChg>
        <pc:spChg chg="mod">
          <ac:chgData name="熊谷 渉" userId="b7a4e8598c9bd55e" providerId="LiveId" clId="{F02C8FE1-BEE6-4575-AA34-D9C27C08D7C1}" dt="2023-03-12T09:59:13.246" v="2" actId="114"/>
          <ac:spMkLst>
            <pc:docMk/>
            <pc:sldMk cId="67443" sldId="465"/>
            <ac:spMk id="33" creationId="{8C02EA59-D844-2A2A-C19E-59C2FE39E94C}"/>
          </ac:spMkLst>
        </pc:spChg>
        <pc:spChg chg="mod">
          <ac:chgData name="熊谷 渉" userId="b7a4e8598c9bd55e" providerId="LiveId" clId="{F02C8FE1-BEE6-4575-AA34-D9C27C08D7C1}" dt="2023-03-12T10:00:10.084" v="37" actId="12789"/>
          <ac:spMkLst>
            <pc:docMk/>
            <pc:sldMk cId="67443" sldId="465"/>
            <ac:spMk id="34" creationId="{F6BA9177-DDDC-4680-BFF1-ABAA64D84168}"/>
          </ac:spMkLst>
        </pc:spChg>
        <pc:spChg chg="del">
          <ac:chgData name="熊谷 渉" userId="b7a4e8598c9bd55e" providerId="LiveId" clId="{F02C8FE1-BEE6-4575-AA34-D9C27C08D7C1}" dt="2023-03-12T09:59:59.042" v="33" actId="478"/>
          <ac:spMkLst>
            <pc:docMk/>
            <pc:sldMk cId="67443" sldId="465"/>
            <ac:spMk id="40" creationId="{3DE69EED-5AAF-4CD3-A006-C0E46ACF6210}"/>
          </ac:spMkLst>
        </pc:spChg>
      </pc:sldChg>
      <pc:sldChg chg="modSp mod">
        <pc:chgData name="熊谷 渉" userId="b7a4e8598c9bd55e" providerId="LiveId" clId="{F02C8FE1-BEE6-4575-AA34-D9C27C08D7C1}" dt="2023-03-12T11:54:20.518" v="655" actId="20577"/>
        <pc:sldMkLst>
          <pc:docMk/>
          <pc:sldMk cId="4001216542" sldId="489"/>
        </pc:sldMkLst>
        <pc:graphicFrameChg chg="mod modGraphic">
          <ac:chgData name="熊谷 渉" userId="b7a4e8598c9bd55e" providerId="LiveId" clId="{F02C8FE1-BEE6-4575-AA34-D9C27C08D7C1}" dt="2023-03-12T11:53:56.689" v="649" actId="1036"/>
          <ac:graphicFrameMkLst>
            <pc:docMk/>
            <pc:sldMk cId="4001216542" sldId="489"/>
            <ac:graphicFrameMk id="8" creationId="{F20F6907-D781-43EA-8D6B-7062F3A75296}"/>
          </ac:graphicFrameMkLst>
        </pc:graphicFrameChg>
        <pc:graphicFrameChg chg="mod modGraphic">
          <ac:chgData name="熊谷 渉" userId="b7a4e8598c9bd55e" providerId="LiveId" clId="{F02C8FE1-BEE6-4575-AA34-D9C27C08D7C1}" dt="2023-03-12T11:54:20.518" v="655" actId="20577"/>
          <ac:graphicFrameMkLst>
            <pc:docMk/>
            <pc:sldMk cId="4001216542" sldId="489"/>
            <ac:graphicFrameMk id="9" creationId="{BBCDF99F-1AC2-46D9-AB8D-56A3A80A1566}"/>
          </ac:graphicFrameMkLst>
        </pc:graphicFrameChg>
      </pc:sldChg>
      <pc:sldChg chg="del">
        <pc:chgData name="熊谷 渉" userId="b7a4e8598c9bd55e" providerId="LiveId" clId="{F02C8FE1-BEE6-4575-AA34-D9C27C08D7C1}" dt="2023-03-12T11:52:42.947" v="624" actId="47"/>
        <pc:sldMkLst>
          <pc:docMk/>
          <pc:sldMk cId="4250058236" sldId="492"/>
        </pc:sldMkLst>
      </pc:sldChg>
      <pc:sldChg chg="addSp delSp modSp mod">
        <pc:chgData name="熊谷 渉" userId="b7a4e8598c9bd55e" providerId="LiveId" clId="{F02C8FE1-BEE6-4575-AA34-D9C27C08D7C1}" dt="2023-03-12T11:52:21.139" v="623" actId="1076"/>
        <pc:sldMkLst>
          <pc:docMk/>
          <pc:sldMk cId="1788663528" sldId="495"/>
        </pc:sldMkLst>
        <pc:spChg chg="mod">
          <ac:chgData name="熊谷 渉" userId="b7a4e8598c9bd55e" providerId="LiveId" clId="{F02C8FE1-BEE6-4575-AA34-D9C27C08D7C1}" dt="2023-03-12T11:47:01.197" v="599" actId="20577"/>
          <ac:spMkLst>
            <pc:docMk/>
            <pc:sldMk cId="1788663528" sldId="495"/>
            <ac:spMk id="2" creationId="{3DF058F9-220C-494C-A522-7EB3101CCCC4}"/>
          </ac:spMkLst>
        </pc:spChg>
        <pc:spChg chg="add mod">
          <ac:chgData name="熊谷 渉" userId="b7a4e8598c9bd55e" providerId="LiveId" clId="{F02C8FE1-BEE6-4575-AA34-D9C27C08D7C1}" dt="2023-03-12T11:43:23.159" v="570" actId="1035"/>
          <ac:spMkLst>
            <pc:docMk/>
            <pc:sldMk cId="1788663528" sldId="495"/>
            <ac:spMk id="4" creationId="{8FE1DA27-32C6-89CA-EE85-DCA65352250D}"/>
          </ac:spMkLst>
        </pc:spChg>
        <pc:spChg chg="add del mod">
          <ac:chgData name="熊谷 渉" userId="b7a4e8598c9bd55e" providerId="LiveId" clId="{F02C8FE1-BEE6-4575-AA34-D9C27C08D7C1}" dt="2023-03-12T10:01:50.309" v="52" actId="478"/>
          <ac:spMkLst>
            <pc:docMk/>
            <pc:sldMk cId="1788663528" sldId="495"/>
            <ac:spMk id="6" creationId="{85B57847-2D59-126D-4301-EFA6C13E3278}"/>
          </ac:spMkLst>
        </pc:spChg>
        <pc:spChg chg="add mod">
          <ac:chgData name="熊谷 渉" userId="b7a4e8598c9bd55e" providerId="LiveId" clId="{F02C8FE1-BEE6-4575-AA34-D9C27C08D7C1}" dt="2023-03-12T11:43:26.234" v="573" actId="1038"/>
          <ac:spMkLst>
            <pc:docMk/>
            <pc:sldMk cId="1788663528" sldId="495"/>
            <ac:spMk id="8" creationId="{FF8378E3-52D2-E4F1-FC2C-16FD59FCAA93}"/>
          </ac:spMkLst>
        </pc:spChg>
        <pc:spChg chg="add mod">
          <ac:chgData name="熊谷 渉" userId="b7a4e8598c9bd55e" providerId="LiveId" clId="{F02C8FE1-BEE6-4575-AA34-D9C27C08D7C1}" dt="2023-03-12T11:47:26.165" v="600" actId="1076"/>
          <ac:spMkLst>
            <pc:docMk/>
            <pc:sldMk cId="1788663528" sldId="495"/>
            <ac:spMk id="11" creationId="{9F986A31-8F2D-E734-8986-CCD28413637D}"/>
          </ac:spMkLst>
        </pc:spChg>
        <pc:spChg chg="add mod">
          <ac:chgData name="熊谷 渉" userId="b7a4e8598c9bd55e" providerId="LiveId" clId="{F02C8FE1-BEE6-4575-AA34-D9C27C08D7C1}" dt="2023-03-12T11:47:35.774" v="601"/>
          <ac:spMkLst>
            <pc:docMk/>
            <pc:sldMk cId="1788663528" sldId="495"/>
            <ac:spMk id="16" creationId="{FD2E8700-0E04-E71F-1E06-626250A1A9A6}"/>
          </ac:spMkLst>
        </pc:spChg>
        <pc:spChg chg="add mod">
          <ac:chgData name="熊谷 渉" userId="b7a4e8598c9bd55e" providerId="LiveId" clId="{F02C8FE1-BEE6-4575-AA34-D9C27C08D7C1}" dt="2023-03-12T11:48:00.073" v="603" actId="1076"/>
          <ac:spMkLst>
            <pc:docMk/>
            <pc:sldMk cId="1788663528" sldId="495"/>
            <ac:spMk id="17" creationId="{81C8680A-3482-6B78-98E5-9CDDD4D342B3}"/>
          </ac:spMkLst>
        </pc:spChg>
        <pc:spChg chg="add mod">
          <ac:chgData name="熊谷 渉" userId="b7a4e8598c9bd55e" providerId="LiveId" clId="{F02C8FE1-BEE6-4575-AA34-D9C27C08D7C1}" dt="2023-03-12T11:51:54.409" v="621" actId="1076"/>
          <ac:spMkLst>
            <pc:docMk/>
            <pc:sldMk cId="1788663528" sldId="495"/>
            <ac:spMk id="18" creationId="{23F9DD0A-3D77-A15D-C54C-70795B88DFDB}"/>
          </ac:spMkLst>
        </pc:spChg>
        <pc:spChg chg="add mod">
          <ac:chgData name="熊谷 渉" userId="b7a4e8598c9bd55e" providerId="LiveId" clId="{F02C8FE1-BEE6-4575-AA34-D9C27C08D7C1}" dt="2023-03-12T11:51:56.969" v="622" actId="1076"/>
          <ac:spMkLst>
            <pc:docMk/>
            <pc:sldMk cId="1788663528" sldId="495"/>
            <ac:spMk id="19" creationId="{677A2E3E-DA3D-4A8F-D21D-EA0E74E0EDB2}"/>
          </ac:spMkLst>
        </pc:spChg>
        <pc:spChg chg="add mod">
          <ac:chgData name="熊谷 渉" userId="b7a4e8598c9bd55e" providerId="LiveId" clId="{F02C8FE1-BEE6-4575-AA34-D9C27C08D7C1}" dt="2023-03-12T11:52:21.139" v="623" actId="1076"/>
          <ac:spMkLst>
            <pc:docMk/>
            <pc:sldMk cId="1788663528" sldId="495"/>
            <ac:spMk id="20" creationId="{E30D5102-C45A-B379-6EAD-BDCD7131844F}"/>
          </ac:spMkLst>
        </pc:spChg>
        <pc:spChg chg="add mod">
          <ac:chgData name="熊谷 渉" userId="b7a4e8598c9bd55e" providerId="LiveId" clId="{F02C8FE1-BEE6-4575-AA34-D9C27C08D7C1}" dt="2023-03-12T11:48:14.226" v="619" actId="1076"/>
          <ac:spMkLst>
            <pc:docMk/>
            <pc:sldMk cId="1788663528" sldId="495"/>
            <ac:spMk id="21" creationId="{1F18D7E7-9819-CA84-A6CE-E39C8C2473F2}"/>
          </ac:spMkLst>
        </pc:spChg>
        <pc:spChg chg="add mod">
          <ac:chgData name="熊谷 渉" userId="b7a4e8598c9bd55e" providerId="LiveId" clId="{F02C8FE1-BEE6-4575-AA34-D9C27C08D7C1}" dt="2023-03-12T11:48:17.883" v="620" actId="1076"/>
          <ac:spMkLst>
            <pc:docMk/>
            <pc:sldMk cId="1788663528" sldId="495"/>
            <ac:spMk id="22" creationId="{3D9D96EC-1833-7D92-B327-2A2C56BD6184}"/>
          </ac:spMkLst>
        </pc:spChg>
        <pc:spChg chg="add mod">
          <ac:chgData name="熊谷 渉" userId="b7a4e8598c9bd55e" providerId="LiveId" clId="{F02C8FE1-BEE6-4575-AA34-D9C27C08D7C1}" dt="2023-03-12T11:48:11.503" v="618" actId="1035"/>
          <ac:spMkLst>
            <pc:docMk/>
            <pc:sldMk cId="1788663528" sldId="495"/>
            <ac:spMk id="23" creationId="{74BEB0D5-CAE1-EFEC-3183-3BF92AD490D8}"/>
          </ac:spMkLst>
        </pc:spChg>
        <pc:spChg chg="mod">
          <ac:chgData name="熊谷 渉" userId="b7a4e8598c9bd55e" providerId="LiveId" clId="{F02C8FE1-BEE6-4575-AA34-D9C27C08D7C1}" dt="2023-03-12T11:43:19.155" v="569" actId="552"/>
          <ac:spMkLst>
            <pc:docMk/>
            <pc:sldMk cId="1788663528" sldId="495"/>
            <ac:spMk id="25" creationId="{EBC86665-68B8-44F0-ABE9-65625CC96B60}"/>
          </ac:spMkLst>
        </pc:spChg>
        <pc:spChg chg="mod">
          <ac:chgData name="熊谷 渉" userId="b7a4e8598c9bd55e" providerId="LiveId" clId="{F02C8FE1-BEE6-4575-AA34-D9C27C08D7C1}" dt="2023-03-12T10:12:28.287" v="455" actId="20577"/>
          <ac:spMkLst>
            <pc:docMk/>
            <pc:sldMk cId="1788663528" sldId="495"/>
            <ac:spMk id="56" creationId="{CF1A1A4B-22A1-4443-B141-54CAD4C219FC}"/>
          </ac:spMkLst>
        </pc:spChg>
        <pc:spChg chg="mod">
          <ac:chgData name="熊谷 渉" userId="b7a4e8598c9bd55e" providerId="LiveId" clId="{F02C8FE1-BEE6-4575-AA34-D9C27C08D7C1}" dt="2023-03-12T11:43:19.155" v="569" actId="552"/>
          <ac:spMkLst>
            <pc:docMk/>
            <pc:sldMk cId="1788663528" sldId="495"/>
            <ac:spMk id="95" creationId="{44341ACA-4F5F-45E5-BFD7-E26B2C9018EB}"/>
          </ac:spMkLst>
        </pc:spChg>
        <pc:picChg chg="del mod">
          <ac:chgData name="熊谷 渉" userId="b7a4e8598c9bd55e" providerId="LiveId" clId="{F02C8FE1-BEE6-4575-AA34-D9C27C08D7C1}" dt="2023-03-12T10:13:58.272" v="458" actId="478"/>
          <ac:picMkLst>
            <pc:docMk/>
            <pc:sldMk cId="1788663528" sldId="495"/>
            <ac:picMk id="5" creationId="{9D31AEF8-D7A5-48A6-8CE1-B86BAB9A210C}"/>
          </ac:picMkLst>
        </pc:picChg>
        <pc:picChg chg="del mod">
          <ac:chgData name="熊谷 渉" userId="b7a4e8598c9bd55e" providerId="LiveId" clId="{F02C8FE1-BEE6-4575-AA34-D9C27C08D7C1}" dt="2023-03-12T11:41:07.506" v="462" actId="478"/>
          <ac:picMkLst>
            <pc:docMk/>
            <pc:sldMk cId="1788663528" sldId="495"/>
            <ac:picMk id="7" creationId="{FD497941-C794-4FFC-A557-BD2A0D06E59E}"/>
          </ac:picMkLst>
        </pc:picChg>
        <pc:picChg chg="add mod">
          <ac:chgData name="熊谷 渉" userId="b7a4e8598c9bd55e" providerId="LiveId" clId="{F02C8FE1-BEE6-4575-AA34-D9C27C08D7C1}" dt="2023-03-12T11:42:45.481" v="540" actId="1038"/>
          <ac:picMkLst>
            <pc:docMk/>
            <pc:sldMk cId="1788663528" sldId="495"/>
            <ac:picMk id="13" creationId="{BE5C43B1-8D54-F69F-1D44-6D999B5B4725}"/>
          </ac:picMkLst>
        </pc:picChg>
        <pc:picChg chg="add mod">
          <ac:chgData name="熊谷 渉" userId="b7a4e8598c9bd55e" providerId="LiveId" clId="{F02C8FE1-BEE6-4575-AA34-D9C27C08D7C1}" dt="2023-03-12T11:42:40.340" v="531" actId="1036"/>
          <ac:picMkLst>
            <pc:docMk/>
            <pc:sldMk cId="1788663528" sldId="495"/>
            <ac:picMk id="15" creationId="{EE07BF8A-A1B1-766D-569B-1DF5C7FA5E9A}"/>
          </ac:picMkLst>
        </pc:picChg>
        <pc:cxnChg chg="add del mod">
          <ac:chgData name="熊谷 渉" userId="b7a4e8598c9bd55e" providerId="LiveId" clId="{F02C8FE1-BEE6-4575-AA34-D9C27C08D7C1}" dt="2023-03-12T11:41:39.276" v="483" actId="478"/>
          <ac:cxnSpMkLst>
            <pc:docMk/>
            <pc:sldMk cId="1788663528" sldId="495"/>
            <ac:cxnSpMk id="9" creationId="{64B9E8CE-A599-7045-9969-141E89BA821D}"/>
          </ac:cxnSpMkLst>
        </pc:cxnChg>
        <pc:cxnChg chg="add del mod">
          <ac:chgData name="熊谷 渉" userId="b7a4e8598c9bd55e" providerId="LiveId" clId="{F02C8FE1-BEE6-4575-AA34-D9C27C08D7C1}" dt="2023-03-12T11:42:36.379" v="516" actId="478"/>
          <ac:cxnSpMkLst>
            <pc:docMk/>
            <pc:sldMk cId="1788663528" sldId="495"/>
            <ac:cxnSpMk id="10" creationId="{54959CF6-58B9-6BD4-F105-D0BF9F86813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37</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22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png"/><Relationship Id="rId10" Type="http://schemas.openxmlformats.org/officeDocument/2006/relationships/image" Target="../media/image53.png"/><Relationship Id="rId4" Type="http://schemas.openxmlformats.org/officeDocument/2006/relationships/image" Target="../media/image510.png"/><Relationship Id="rId9" Type="http://schemas.openxmlformats.org/officeDocument/2006/relationships/image" Target="../media/image56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1.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72.jp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74.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73.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7.png"/><Relationship Id="rId7" Type="http://schemas.openxmlformats.org/officeDocument/2006/relationships/image" Target="../media/image41.pn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85.png"/><Relationship Id="rId18" Type="http://schemas.openxmlformats.org/officeDocument/2006/relationships/image" Target="../media/image282.png"/><Relationship Id="rId3" Type="http://schemas.openxmlformats.org/officeDocument/2006/relationships/image" Target="../media/image8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8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7.png"/><Relationship Id="rId9" Type="http://schemas.openxmlformats.org/officeDocument/2006/relationships/image" Target="../media/image192.png"/><Relationship Id="rId14"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901.png"/><Relationship Id="rId26" Type="http://schemas.openxmlformats.org/officeDocument/2006/relationships/image" Target="../media/image102.png"/><Relationship Id="rId3" Type="http://schemas.openxmlformats.org/officeDocument/2006/relationships/image" Target="../media/image88.emf"/><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image" Target="../media/image87.emf"/><Relationship Id="rId16" Type="http://schemas.openxmlformats.org/officeDocument/2006/relationships/image" Target="../media/image100.png"/><Relationship Id="rId29"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860.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99.png"/><Relationship Id="rId28" Type="http://schemas.openxmlformats.org/officeDocument/2006/relationships/image" Target="../media/image104.emf"/><Relationship Id="rId10" Type="http://schemas.openxmlformats.org/officeDocument/2006/relationships/image" Target="../media/image831.png"/><Relationship Id="rId31" Type="http://schemas.openxmlformats.org/officeDocument/2006/relationships/image" Target="../media/image112.png"/><Relationship Id="rId4" Type="http://schemas.openxmlformats.org/officeDocument/2006/relationships/image" Target="../media/image89.emf"/><Relationship Id="rId9" Type="http://schemas.openxmlformats.org/officeDocument/2006/relationships/image" Target="../media/image96.png"/><Relationship Id="rId14" Type="http://schemas.openxmlformats.org/officeDocument/2006/relationships/image" Target="../media/image940.png"/><Relationship Id="rId27" Type="http://schemas.openxmlformats.org/officeDocument/2006/relationships/image" Target="../media/image103.png"/><Relationship Id="rId30"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6.png"/><Relationship Id="rId3" Type="http://schemas.openxmlformats.org/officeDocument/2006/relationships/image" Target="../media/image114.png"/><Relationship Id="rId7" Type="http://schemas.openxmlformats.org/officeDocument/2006/relationships/image" Target="../media/image118.emf"/><Relationship Id="rId12" Type="http://schemas.openxmlformats.org/officeDocument/2006/relationships/image" Target="../media/image125.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7.emf"/><Relationship Id="rId11" Type="http://schemas.openxmlformats.org/officeDocument/2006/relationships/image" Target="../media/image124.emf"/><Relationship Id="rId5" Type="http://schemas.openxmlformats.org/officeDocument/2006/relationships/image" Target="../media/image116.png"/><Relationship Id="rId10" Type="http://schemas.openxmlformats.org/officeDocument/2006/relationships/image" Target="../media/image123.emf"/><Relationship Id="rId4" Type="http://schemas.openxmlformats.org/officeDocument/2006/relationships/image" Target="../media/image115.png"/><Relationship Id="rId9" Type="http://schemas.openxmlformats.org/officeDocument/2006/relationships/image" Target="../media/image122.png"/><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2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910.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130.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35.png"/><Relationship Id="rId7" Type="http://schemas.openxmlformats.org/officeDocument/2006/relationships/image" Target="../media/image101.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34.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36.png"/><Relationship Id="rId9" Type="http://schemas.openxmlformats.org/officeDocument/2006/relationships/image" Target="../media/image412.png"/><Relationship Id="rId14" Type="http://schemas.openxmlformats.org/officeDocument/2006/relationships/image" Target="../media/image460.png"/></Relationships>
</file>

<file path=ppt/slides/_rels/slide4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31.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4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37.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38.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r>
              <a:rPr lang="ja-JP" altLang="en-US" sz="28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凸性：探索性能・計算時間では、違反量削減優先の方法が優れている。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mc:Choice xmlns:a14="http://schemas.microsoft.com/office/drawing/2010/main"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mc:Choice xmlns:a14="http://schemas.microsoft.com/office/drawing/2010/main"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extLst>
              <p:ext uri="{D42A27DB-BD31-4B8C-83A1-F6EECF244321}">
                <p14:modId xmlns:p14="http://schemas.microsoft.com/office/powerpoint/2010/main" val="1026063871"/>
              </p:ext>
            </p:extLst>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Tree>
    <p:extLst>
      <p:ext uri="{BB962C8B-B14F-4D97-AF65-F5344CB8AC3E}">
        <p14:creationId xmlns:p14="http://schemas.microsoft.com/office/powerpoint/2010/main" val="339175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681694"/>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8841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681694"/>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7096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31188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681694"/>
            <a:ext cx="1794252" cy="400110"/>
          </a:xfrm>
          <a:prstGeom prst="rect">
            <a:avLst/>
          </a:prstGeom>
          <a:noFill/>
        </p:spPr>
        <p:txBody>
          <a:bodyPr wrap="square" rtlCol="0">
            <a:spAutoFit/>
          </a:bodyPr>
          <a:lstStyle/>
          <a:p>
            <a:pPr algn="ctr"/>
            <a:r>
              <a:rPr kumimoji="1" lang="ja-JP" altLang="en-US" sz="2000" dirty="0"/>
              <a:t>佐藤さん検討</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2659926"/>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2659926"/>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662946"/>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993070" y="2589122"/>
            <a:ext cx="1916490" cy="1015663"/>
          </a:xfrm>
          <a:prstGeom prst="rect">
            <a:avLst/>
          </a:prstGeom>
          <a:noFill/>
        </p:spPr>
        <p:txBody>
          <a:bodyPr wrap="square" rtlCol="0">
            <a:spAutoFit/>
          </a:bodyPr>
          <a:lstStyle/>
          <a:p>
            <a:pPr algn="ctr"/>
            <a:r>
              <a:rPr kumimoji="1" lang="ja-JP" altLang="en-US" sz="2000" dirty="0"/>
              <a:t>安田さん・</a:t>
            </a:r>
            <a:endParaRPr kumimoji="1" lang="en-US" altLang="ja-JP" sz="2000" dirty="0"/>
          </a:p>
          <a:p>
            <a:pPr algn="ctr"/>
            <a:r>
              <a:rPr kumimoji="1" lang="ja-JP" altLang="en-US" sz="2000" dirty="0"/>
              <a:t>小嶋さん・</a:t>
            </a:r>
            <a:endParaRPr kumimoji="1" lang="en-US" altLang="ja-JP" sz="2000" dirty="0"/>
          </a:p>
          <a:p>
            <a:pPr algn="ctr"/>
            <a:r>
              <a:rPr kumimoji="1" lang="ja-JP" altLang="en-US" sz="2000" dirty="0"/>
              <a:t>宇津本さん検討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527806"/>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2592949"/>
            <a:ext cx="2740405" cy="707886"/>
          </a:xfrm>
          <a:prstGeom prst="rect">
            <a:avLst/>
          </a:prstGeom>
          <a:noFill/>
        </p:spPr>
        <p:txBody>
          <a:bodyPr wrap="square" rtlCol="0">
            <a:spAutoFit/>
          </a:bodyPr>
          <a:lstStyle/>
          <a:p>
            <a:r>
              <a:rPr kumimoji="1" lang="ja-JP" altLang="en-US" sz="2000" dirty="0"/>
              <a:t>スケール差の影響分析と正規化法の開発</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2505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9229AA3-2AD5-4621-B437-C24A392E7968}"/>
              </a:ext>
            </a:extLst>
          </p:cNvPr>
          <p:cNvPicPr>
            <a:picLocks noChangeAspect="1"/>
          </p:cNvPicPr>
          <p:nvPr/>
        </p:nvPicPr>
        <p:blipFill>
          <a:blip r:embed="rId2"/>
          <a:stretch>
            <a:fillRect/>
          </a:stretch>
        </p:blipFill>
        <p:spPr>
          <a:xfrm>
            <a:off x="5759695" y="3547803"/>
            <a:ext cx="3121194" cy="2422083"/>
          </a:xfrm>
          <a:prstGeom prst="rect">
            <a:avLst/>
          </a:prstGeom>
        </p:spPr>
      </p:pic>
      <p:pic>
        <p:nvPicPr>
          <p:cNvPr id="8" name="図 7">
            <a:extLst>
              <a:ext uri="{FF2B5EF4-FFF2-40B4-BE49-F238E27FC236}">
                <a16:creationId xmlns:a16="http://schemas.microsoft.com/office/drawing/2014/main" id="{DF8679D1-032B-4D61-BEAE-E321C66C535E}"/>
              </a:ext>
            </a:extLst>
          </p:cNvPr>
          <p:cNvPicPr>
            <a:picLocks noChangeAspect="1"/>
          </p:cNvPicPr>
          <p:nvPr/>
        </p:nvPicPr>
        <p:blipFill>
          <a:blip r:embed="rId3"/>
          <a:stretch>
            <a:fillRect/>
          </a:stretch>
        </p:blipFill>
        <p:spPr>
          <a:xfrm>
            <a:off x="8312832" y="2157910"/>
            <a:ext cx="1454227" cy="1266940"/>
          </a:xfrm>
          <a:prstGeom prst="rect">
            <a:avLst/>
          </a:prstGeom>
        </p:spPr>
      </p:pic>
      <p:pic>
        <p:nvPicPr>
          <p:cNvPr id="5" name="図 4">
            <a:extLst>
              <a:ext uri="{FF2B5EF4-FFF2-40B4-BE49-F238E27FC236}">
                <a16:creationId xmlns:a16="http://schemas.microsoft.com/office/drawing/2014/main" id="{AFDE521C-E6BA-46F2-8A0C-58E00B9E405F}"/>
              </a:ext>
            </a:extLst>
          </p:cNvPr>
          <p:cNvPicPr>
            <a:picLocks noChangeAspect="1"/>
          </p:cNvPicPr>
          <p:nvPr/>
        </p:nvPicPr>
        <p:blipFill>
          <a:blip r:embed="rId4"/>
          <a:stretch>
            <a:fillRect/>
          </a:stretch>
        </p:blipFill>
        <p:spPr>
          <a:xfrm>
            <a:off x="8929153" y="3482776"/>
            <a:ext cx="2903778" cy="248981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mc:Choice xmlns:a14="http://schemas.microsoft.com/office/drawing/2010/main"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r>
                        <m:rPr>
                          <m:sty m:val="p"/>
                        </m:rPr>
                        <a:rPr lang="en-US" altLang="ja-JP" sz="1400" b="0" i="0" smtClean="0">
                          <a:latin typeface="Cambria Math" panose="02040503050406030204" pitchFamily="18" charset="0"/>
                        </a:rPr>
                        <m:t>N</m:t>
                      </m:r>
                      <m:r>
                        <m:rPr>
                          <m:sty m:val="p"/>
                        </m:rPr>
                        <a:rPr lang="en-US" altLang="ja-JP" sz="1400" i="0">
                          <a:latin typeface="Cambria Math" panose="02040503050406030204" pitchFamily="18" charset="0"/>
                        </a:rPr>
                        <m:t>orm</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m:rPr>
                          <m:sty m:val="p"/>
                        </m:rPr>
                        <a:rPr lang="en-US" altLang="ja-JP" sz="1400" i="0">
                          <a:latin typeface="Cambria Math" panose="02040503050406030204" pitchFamily="18" charset="0"/>
                        </a:rPr>
                        <m:t>Norm</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3755392"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m:rPr>
                          <m:sty m:val="p"/>
                        </m:rPr>
                        <a:rPr lang="en-US" altLang="ja-JP" sz="1600" b="0" i="0" smtClean="0">
                          <a:latin typeface="Cambria Math" panose="02040503050406030204" pitchFamily="18" charset="0"/>
                        </a:rPr>
                        <m:t>Norm</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𝑧</m:t>
                          </m:r>
                          <m:r>
                            <a:rPr kumimoji="1"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m:rPr>
                                  <m:sty m:val="p"/>
                                </m:rPr>
                                <a:rPr lang="en-US" altLang="ja-JP" sz="1600">
                                  <a:latin typeface="Cambria Math" panose="02040503050406030204" pitchFamily="18" charset="0"/>
                                </a:rPr>
                                <m:t>min</m:t>
                              </m:r>
                            </m:sub>
                          </m:sSub>
                        </m:num>
                        <m:den>
                          <m:r>
                            <m:rPr>
                              <m:sty m:val="p"/>
                            </m:rPr>
                            <a:rPr lang="en-US" altLang="ja-JP" sz="1600" b="0" i="0" smtClean="0">
                              <a:latin typeface="Cambria Math" panose="02040503050406030204" pitchFamily="18" charset="0"/>
                            </a:rPr>
                            <m:t>Δ</m:t>
                          </m:r>
                          <m:r>
                            <a:rPr lang="en-US" altLang="ja-JP" sz="1600" b="0" i="1" smtClean="0">
                              <a:latin typeface="Cambria Math" panose="02040503050406030204" pitchFamily="18" charset="0"/>
                            </a:rPr>
                            <m:t>𝑧</m:t>
                          </m:r>
                        </m:den>
                      </m:f>
                    </m:oMath>
                  </m:oMathPara>
                </a14:m>
                <a:endParaRPr kumimoji="1" lang="ja-JP" altLang="en-US" sz="1600" dirty="0"/>
              </a:p>
            </p:txBody>
          </p:sp>
        </mc:Choice>
        <mc:Fallback>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3755392" cy="553934"/>
              </a:xfrm>
              <a:prstGeom prst="rect">
                <a:avLst/>
              </a:prstGeom>
              <a:blipFill>
                <a:blip r:embed="rId7"/>
                <a:stretch>
                  <a:fillRect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8"/>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6961741" y="1574500"/>
                <a:ext cx="3958361"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空間内の選択圧力の角度</a:t>
                </a:r>
              </a:p>
            </p:txBody>
          </p:sp>
        </mc:Choice>
        <mc:Fallback>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6961741" y="1574500"/>
                <a:ext cx="3958361" cy="369332"/>
              </a:xfrm>
              <a:prstGeom prst="rect">
                <a:avLst/>
              </a:prstGeom>
              <a:blipFill>
                <a:blip r:embed="rId9"/>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10"/>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11"/>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12"/>
          <a:stretch>
            <a:fillRect/>
          </a:stretch>
        </p:blipFill>
        <p:spPr>
          <a:xfrm>
            <a:off x="3212496" y="3581467"/>
            <a:ext cx="2405705" cy="2220935"/>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255"/>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255"/>
                <a:ext cx="1541892" cy="338554"/>
              </a:xfrm>
              <a:prstGeom prst="rect">
                <a:avLst/>
              </a:prstGeom>
              <a:blipFill>
                <a:blip r:embed="rId1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22617" y="3242255"/>
                <a:ext cx="159008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𝑓</m:t>
                        </m:r>
                      </m:e>
                      <m:sub>
                        <m:r>
                          <m:rPr>
                            <m:sty m:val="p"/>
                          </m:rPr>
                          <a:rPr lang="en-US" altLang="ja-JP" sz="1600" b="0" i="0" smtClean="0">
                            <a:latin typeface="Cambria Math" panose="02040503050406030204" pitchFamily="18" charset="0"/>
                          </a:rPr>
                          <m:t>nor</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𝑣</m:t>
                        </m:r>
                      </m:e>
                      <m:sub>
                        <m:r>
                          <m:rPr>
                            <m:sty m:val="p"/>
                          </m:rPr>
                          <a:rPr lang="en-US" altLang="ja-JP" sz="1600">
                            <a:latin typeface="Cambria Math" panose="02040503050406030204" pitchFamily="18" charset="0"/>
                          </a:rPr>
                          <m:t>nor</m:t>
                        </m:r>
                      </m:sub>
                    </m:sSub>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22617" y="3242255"/>
                <a:ext cx="1590086" cy="338554"/>
              </a:xfrm>
              <a:prstGeom prst="rect">
                <a:avLst/>
              </a:prstGeom>
              <a:blipFill>
                <a:blip r:embed="rId14"/>
                <a:stretch>
                  <a:fillRect t="-5455" b="-23636"/>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660668" y="5753643"/>
            <a:ext cx="1609736" cy="276999"/>
          </a:xfrm>
          <a:prstGeom prst="rect">
            <a:avLst/>
          </a:prstGeom>
          <a:noFill/>
        </p:spPr>
        <p:txBody>
          <a:bodyPr wrap="none" rtlCol="0">
            <a:spAutoFit/>
          </a:bodyPr>
          <a:lstStyle/>
          <a:p>
            <a:pPr algn="ctr"/>
            <a:r>
              <a:rPr kumimoji="1" lang="ja-JP" altLang="en-US" sz="1200" dirty="0"/>
              <a:t>実際に生じる選択圧力</a:t>
            </a:r>
          </a:p>
        </p:txBody>
      </p:sp>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8740867" y="3585220"/>
                <a:ext cx="400110" cy="2115351"/>
              </a:xfrm>
              <a:prstGeom prst="rect">
                <a:avLst/>
              </a:prstGeom>
              <a:solidFill>
                <a:schemeClr val="bg1"/>
              </a:solidFill>
            </p:spPr>
            <p:txBody>
              <a:bodyPr vert="vert270" wrap="square" rtlCol="0">
                <a:spAutoFit/>
              </a:bodyPr>
              <a:lstStyle/>
              <a:p>
                <a:pPr algn="ctr"/>
                <a14:m>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𝜃</m:t>
                        </m:r>
                      </m:e>
                      <m:sub>
                        <m:r>
                          <a:rPr kumimoji="1" lang="en-US" altLang="ja-JP" sz="1400" i="1">
                            <a:latin typeface="Cambria Math" panose="02040503050406030204" pitchFamily="18" charset="0"/>
                          </a:rPr>
                          <m:t>𝑤</m:t>
                        </m:r>
                      </m:sub>
                    </m:sSub>
                  </m:oMath>
                </a14:m>
                <a:r>
                  <a:rPr kumimoji="1" lang="en-US" altLang="ja-JP" sz="1400" dirty="0"/>
                  <a:t> [deg]</a:t>
                </a:r>
                <a:endParaRPr kumimoji="1" lang="ja-JP" altLang="en-US" sz="1400" dirty="0"/>
              </a:p>
            </p:txBody>
          </p:sp>
        </mc:Choice>
        <mc:Fallback>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8740867" y="3585220"/>
                <a:ext cx="400110" cy="2115351"/>
              </a:xfrm>
              <a:prstGeom prst="rect">
                <a:avLst/>
              </a:prstGeom>
              <a:blipFill>
                <a:blip r:embed="rId15"/>
                <a:stretch>
                  <a:fillRect r="-30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9358974" y="4677201"/>
                <a:ext cx="2498531" cy="5763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i="1" smtClean="0">
                              <a:latin typeface="Cambria Math" panose="02040503050406030204" pitchFamily="18" charset="0"/>
                            </a:rPr>
                            <m:t>𝜃</m:t>
                          </m:r>
                        </m:e>
                        <m:sub>
                          <m:r>
                            <a:rPr kumimoji="1" lang="en-US" altLang="ja-JP" sz="1400" b="0" i="1" smtClean="0">
                              <a:latin typeface="Cambria Math" panose="02040503050406030204" pitchFamily="18" charset="0"/>
                            </a:rPr>
                            <m:t>𝑤</m:t>
                          </m:r>
                        </m:sub>
                      </m:sSub>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arctan</m:t>
                      </m:r>
                      <m:r>
                        <a:rPr kumimoji="1" lang="en-US" altLang="ja-JP" sz="1400" b="0" i="1" smtClean="0">
                          <a:latin typeface="Cambria Math" panose="02040503050406030204" pitchFamily="18" charset="0"/>
                        </a:rPr>
                        <m:t>⁡</m:t>
                      </m:r>
                      <m:d>
                        <m:dPr>
                          <m:ctrlPr>
                            <a:rPr kumimoji="1" lang="en-US" altLang="ja-JP" sz="1400" i="1">
                              <a:latin typeface="Cambria Math" panose="02040503050406030204" pitchFamily="18" charset="0"/>
                            </a:rPr>
                          </m:ctrlPr>
                        </m:dPr>
                        <m:e>
                          <m:f>
                            <m:fPr>
                              <m:ctrlPr>
                                <a:rPr kumimoji="1" lang="en-US" altLang="ja-JP" sz="1400" i="1">
                                  <a:latin typeface="Cambria Math" panose="02040503050406030204" pitchFamily="18" charset="0"/>
                                </a:rPr>
                              </m:ctrlPr>
                            </m:fPr>
                            <m:num>
                              <m:r>
                                <a:rPr kumimoji="1" lang="en-US" altLang="ja-JP" sz="1400" i="1" smtClean="0">
                                  <a:latin typeface="Cambria Math" panose="02040503050406030204" pitchFamily="18" charset="0"/>
                                </a:rPr>
                                <m:t>1</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𝑤</m:t>
                              </m:r>
                            </m:num>
                            <m:den>
                              <m:r>
                                <a:rPr kumimoji="1" lang="en-US" altLang="ja-JP" sz="1400" b="0" i="1" smtClean="0">
                                  <a:latin typeface="Cambria Math" panose="02040503050406030204" pitchFamily="18" charset="0"/>
                                </a:rPr>
                                <m:t>𝑤</m:t>
                              </m:r>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rPr>
                              </m:ctrlPr>
                            </m:fPr>
                            <m:num>
                              <m:r>
                                <m:rPr>
                                  <m:sty m:val="p"/>
                                </m:rPr>
                                <a:rPr kumimoji="1" lang="en-US" altLang="ja-JP" sz="1400">
                                  <a:latin typeface="Cambria Math" panose="02040503050406030204" pitchFamily="18" charset="0"/>
                                </a:rPr>
                                <m:t>Δ</m:t>
                              </m:r>
                              <m:r>
                                <a:rPr kumimoji="1" lang="en-US" altLang="ja-JP" sz="1400" b="0" i="1" smtClean="0">
                                  <a:latin typeface="Cambria Math" panose="02040503050406030204" pitchFamily="18" charset="0"/>
                                </a:rPr>
                                <m:t>𝑓</m:t>
                              </m:r>
                            </m:num>
                            <m:den>
                              <m:r>
                                <m:rPr>
                                  <m:sty m:val="p"/>
                                </m:rPr>
                                <a:rPr kumimoji="1" lang="en-US" altLang="ja-JP" sz="1400" b="0" i="0" smtClean="0">
                                  <a:latin typeface="Cambria Math" panose="02040503050406030204" pitchFamily="18" charset="0"/>
                                </a:rPr>
                                <m:t>Δ</m:t>
                              </m:r>
                              <m:r>
                                <a:rPr kumimoji="1" lang="en-US" altLang="ja-JP" sz="1400" b="0" i="1" smtClean="0">
                                  <a:latin typeface="Cambria Math" panose="02040503050406030204" pitchFamily="18" charset="0"/>
                                </a:rPr>
                                <m:t>𝑣</m:t>
                              </m:r>
                            </m:den>
                          </m:f>
                        </m:e>
                      </m:d>
                    </m:oMath>
                  </m:oMathPara>
                </a14:m>
                <a:endParaRPr kumimoji="1" lang="ja-JP" altLang="en-US" sz="1400" dirty="0"/>
              </a:p>
            </p:txBody>
          </p:sp>
        </mc:Choice>
        <mc:Fallback>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9358974" y="4677201"/>
                <a:ext cx="2498531" cy="576376"/>
              </a:xfrm>
              <a:prstGeom prst="rect">
                <a:avLst/>
              </a:prstGeom>
              <a:blipFill>
                <a:blip r:embed="rId16"/>
                <a:stretch>
                  <a:fillRect/>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p:cNvPicPr>
          <p:nvPr/>
        </p:nvPicPr>
        <p:blipFill rotWithShape="1">
          <a:blip r:embed="rId17"/>
          <a:srcRect l="19098" t="73055" b="21105"/>
          <a:stretch/>
        </p:blipFill>
        <p:spPr>
          <a:xfrm>
            <a:off x="9452679" y="109178"/>
            <a:ext cx="2434705" cy="255711"/>
          </a:xfrm>
          <a:prstGeom prst="rect">
            <a:avLst/>
          </a:prstGeom>
        </p:spPr>
      </p:pic>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9A0590D-4D22-4420-B6E1-0E69B5C94DF3}"/>
                  </a:ext>
                </a:extLst>
              </p:cNvPr>
              <p:cNvSpPr txBox="1"/>
              <p:nvPr/>
            </p:nvSpPr>
            <p:spPr>
              <a:xfrm>
                <a:off x="502085" y="4847123"/>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80" name="テキスト ボックス 79">
                <a:extLst>
                  <a:ext uri="{FF2B5EF4-FFF2-40B4-BE49-F238E27FC236}">
                    <a16:creationId xmlns:a16="http://schemas.microsoft.com/office/drawing/2014/main" id="{29A0590D-4D22-4420-B6E1-0E69B5C94DF3}"/>
                  </a:ext>
                </a:extLst>
              </p:cNvPr>
              <p:cNvSpPr txBox="1">
                <a:spLocks noRot="1" noChangeAspect="1" noMove="1" noResize="1" noEditPoints="1" noAdjustHandles="1" noChangeArrowheads="1" noChangeShapeType="1" noTextEdit="1"/>
              </p:cNvSpPr>
              <p:nvPr/>
            </p:nvSpPr>
            <p:spPr>
              <a:xfrm>
                <a:off x="502085" y="4847123"/>
                <a:ext cx="645631" cy="307777"/>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31C4E075-1480-464E-8A50-3BF0743FA1DD}"/>
                  </a:ext>
                </a:extLst>
              </p:cNvPr>
              <p:cNvSpPr txBox="1"/>
              <p:nvPr/>
            </p:nvSpPr>
            <p:spPr>
              <a:xfrm>
                <a:off x="2210336" y="4150500"/>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p:sp>
            <p:nvSpPr>
              <p:cNvPr id="81" name="テキスト ボックス 80">
                <a:extLst>
                  <a:ext uri="{FF2B5EF4-FFF2-40B4-BE49-F238E27FC236}">
                    <a16:creationId xmlns:a16="http://schemas.microsoft.com/office/drawing/2014/main" id="{31C4E075-1480-464E-8A50-3BF0743FA1DD}"/>
                  </a:ext>
                </a:extLst>
              </p:cNvPr>
              <p:cNvSpPr txBox="1">
                <a:spLocks noRot="1" noChangeAspect="1" noMove="1" noResize="1" noEditPoints="1" noAdjustHandles="1" noChangeArrowheads="1" noChangeShapeType="1" noTextEdit="1"/>
              </p:cNvSpPr>
              <p:nvPr/>
            </p:nvSpPr>
            <p:spPr>
              <a:xfrm>
                <a:off x="2210336" y="4150500"/>
                <a:ext cx="645631" cy="307777"/>
              </a:xfrm>
              <a:prstGeom prst="rect">
                <a:avLst/>
              </a:prstGeom>
              <a:blipFill>
                <a:blip r:embed="rId26"/>
                <a:stretch>
                  <a:fillRect/>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0623DFD4-27E6-4C63-B402-942BA05BA4EC}"/>
              </a:ext>
            </a:extLst>
          </p:cNvPr>
          <p:cNvSpPr txBox="1"/>
          <p:nvPr/>
        </p:nvSpPr>
        <p:spPr>
          <a:xfrm>
            <a:off x="7321749" y="212190"/>
            <a:ext cx="2178555" cy="338554"/>
          </a:xfrm>
          <a:prstGeom prst="rect">
            <a:avLst/>
          </a:prstGeom>
          <a:noFill/>
        </p:spPr>
        <p:txBody>
          <a:bodyPr wrap="square" rtlCol="0">
            <a:spAutoFit/>
          </a:bodyPr>
          <a:lstStyle/>
          <a:p>
            <a:pPr algn="ctr"/>
            <a:r>
              <a:rPr lang="ja-JP" altLang="en-US" sz="1600" b="1" dirty="0">
                <a:solidFill>
                  <a:schemeClr val="bg1"/>
                </a:solidFill>
              </a:rPr>
              <a:t>個体番号と色の対応</a:t>
            </a:r>
            <a:endParaRPr kumimoji="1" lang="ja-JP" altLang="en-US" sz="1600" b="1" dirty="0">
              <a:solidFill>
                <a:schemeClr val="bg1"/>
              </a:solidFill>
            </a:endParaRPr>
          </a:p>
        </p:txBody>
      </p:sp>
      <mc:AlternateContent xmlns:mc="http://schemas.openxmlformats.org/markup-compatibility/2006">
        <mc:Choice xmlns:a14="http://schemas.microsoft.com/office/drawing/2010/main" Requires="a14">
          <p:sp>
            <p:nvSpPr>
              <p:cNvPr id="87" name="テキスト ボックス 86">
                <a:extLst>
                  <a:ext uri="{FF2B5EF4-FFF2-40B4-BE49-F238E27FC236}">
                    <a16:creationId xmlns:a16="http://schemas.microsoft.com/office/drawing/2014/main" id="{5CD08824-76F0-40EB-9BEA-BAC07F890567}"/>
                  </a:ext>
                </a:extLst>
              </p:cNvPr>
              <p:cNvSpPr txBox="1"/>
              <p:nvPr/>
            </p:nvSpPr>
            <p:spPr>
              <a:xfrm>
                <a:off x="9491314" y="382812"/>
                <a:ext cx="2366960" cy="307777"/>
              </a:xfrm>
              <a:prstGeom prst="rect">
                <a:avLst/>
              </a:prstGeom>
              <a:solidFill>
                <a:schemeClr val="bg1"/>
              </a:solidFill>
            </p:spPr>
            <p:txBody>
              <a:bodyPr wrap="square" rtlCol="0">
                <a:spAutoFit/>
              </a:bodyPr>
              <a:lstStyle/>
              <a:p>
                <a:pPr algn="ctr"/>
                <a14:m>
                  <m:oMath xmlns:m="http://schemas.openxmlformats.org/officeDocument/2006/math">
                    <m:r>
                      <a:rPr lang="en-US" altLang="ja-JP" sz="1400" b="0" i="1" smtClean="0">
                        <a:latin typeface="Cambria Math" panose="02040503050406030204" pitchFamily="18" charset="0"/>
                      </a:rPr>
                      <m:t>𝑖</m:t>
                    </m:r>
                    <m:r>
                      <a:rPr lang="en-US" altLang="ja-JP" sz="1400" b="0" i="1" smtClean="0">
                        <a:latin typeface="Cambria Math" panose="02040503050406030204" pitchFamily="18" charset="0"/>
                      </a:rPr>
                      <m:t>=1</m:t>
                    </m:r>
                  </m:oMath>
                </a14:m>
                <a:r>
                  <a:rPr lang="ja-JP" altLang="en-US" sz="1400" dirty="0">
                    <a:solidFill>
                      <a:schemeClr val="accent1"/>
                    </a:solidFill>
                  </a:rPr>
                  <a:t>　　　　　　　 　　</a:t>
                </a:r>
                <a:r>
                  <a:rPr lang="en-US" altLang="ja-JP" sz="1400" dirty="0"/>
                  <a:t> </a:t>
                </a:r>
                <a14:m>
                  <m:oMath xmlns:m="http://schemas.openxmlformats.org/officeDocument/2006/math">
                    <m:r>
                      <a:rPr lang="en-US" altLang="ja-JP" sz="1400" i="1">
                        <a:latin typeface="Cambria Math" panose="02040503050406030204" pitchFamily="18" charset="0"/>
                      </a:rPr>
                      <m:t>𝑖</m:t>
                    </m:r>
                    <m:r>
                      <a:rPr lang="en-US" altLang="ja-JP" sz="1400" i="1" smtClean="0">
                        <a:latin typeface="Cambria Math" panose="02040503050406030204" pitchFamily="18" charset="0"/>
                      </a:rPr>
                      <m:t>=</m:t>
                    </m:r>
                    <m:r>
                      <a:rPr lang="en-US" altLang="ja-JP" sz="1400" b="0" i="1" smtClean="0">
                        <a:latin typeface="Cambria Math" panose="02040503050406030204" pitchFamily="18" charset="0"/>
                      </a:rPr>
                      <m:t>10</m:t>
                    </m:r>
                    <m:r>
                      <a:rPr lang="en-US" altLang="ja-JP" sz="1400" b="0" i="1" smtClean="0">
                        <a:latin typeface="Cambria Math" panose="02040503050406030204" pitchFamily="18" charset="0"/>
                      </a:rPr>
                      <m:t>0</m:t>
                    </m:r>
                  </m:oMath>
                </a14:m>
                <a:endParaRPr kumimoji="1" lang="en-US" altLang="ja-JP" sz="1400" dirty="0">
                  <a:solidFill>
                    <a:schemeClr val="accent4"/>
                  </a:solidFill>
                </a:endParaRPr>
              </a:p>
            </p:txBody>
          </p:sp>
        </mc:Choice>
        <mc:Fallback>
          <p:sp>
            <p:nvSpPr>
              <p:cNvPr id="87" name="テキスト ボックス 86">
                <a:extLst>
                  <a:ext uri="{FF2B5EF4-FFF2-40B4-BE49-F238E27FC236}">
                    <a16:creationId xmlns:a16="http://schemas.microsoft.com/office/drawing/2014/main" id="{5CD08824-76F0-40EB-9BEA-BAC07F890567}"/>
                  </a:ext>
                </a:extLst>
              </p:cNvPr>
              <p:cNvSpPr txBox="1">
                <a:spLocks noRot="1" noChangeAspect="1" noMove="1" noResize="1" noEditPoints="1" noAdjustHandles="1" noChangeArrowheads="1" noChangeShapeType="1" noTextEdit="1"/>
              </p:cNvSpPr>
              <p:nvPr/>
            </p:nvSpPr>
            <p:spPr>
              <a:xfrm>
                <a:off x="9491314" y="382812"/>
                <a:ext cx="2366960" cy="307777"/>
              </a:xfrm>
              <a:prstGeom prst="rect">
                <a:avLst/>
              </a:prstGeom>
              <a:blipFill>
                <a:blip r:embed="rId27"/>
                <a:stretch>
                  <a:fillRect/>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105A891E-A1AB-47BB-9685-C9BFB6B1F61C}"/>
              </a:ext>
            </a:extLst>
          </p:cNvPr>
          <p:cNvSpPr txBox="1"/>
          <p:nvPr/>
        </p:nvSpPr>
        <p:spPr>
          <a:xfrm>
            <a:off x="9500304" y="4378304"/>
            <a:ext cx="2037812" cy="338554"/>
          </a:xfrm>
          <a:prstGeom prst="rect">
            <a:avLst/>
          </a:prstGeom>
          <a:noFill/>
        </p:spPr>
        <p:txBody>
          <a:bodyPr wrap="square" rtlCol="0">
            <a:spAutoFit/>
          </a:bodyPr>
          <a:lstStyle/>
          <a:p>
            <a:pPr algn="ctr"/>
            <a:r>
              <a:rPr lang="ja-JP" altLang="en-US" sz="1600" dirty="0"/>
              <a:t>解の選択圧力の角度</a:t>
            </a:r>
            <a:endParaRPr kumimoji="1" lang="ja-JP" altLang="en-US" sz="1600" dirty="0"/>
          </a:p>
        </p:txBody>
      </p:sp>
      <p:pic>
        <p:nvPicPr>
          <p:cNvPr id="11" name="図 10">
            <a:extLst>
              <a:ext uri="{FF2B5EF4-FFF2-40B4-BE49-F238E27FC236}">
                <a16:creationId xmlns:a16="http://schemas.microsoft.com/office/drawing/2014/main" id="{33263B32-41E4-45E1-96C5-DFF1775B4BCC}"/>
              </a:ext>
            </a:extLst>
          </p:cNvPr>
          <p:cNvPicPr>
            <a:picLocks noChangeAspect="1"/>
          </p:cNvPicPr>
          <p:nvPr/>
        </p:nvPicPr>
        <p:blipFill>
          <a:blip r:embed="rId28"/>
          <a:stretch>
            <a:fillRect/>
          </a:stretch>
        </p:blipFill>
        <p:spPr>
          <a:xfrm>
            <a:off x="10389359" y="2073925"/>
            <a:ext cx="1542361" cy="1355075"/>
          </a:xfrm>
          <a:prstGeom prst="rect">
            <a:avLst/>
          </a:prstGeom>
        </p:spPr>
      </p:pic>
      <p:sp>
        <p:nvSpPr>
          <p:cNvPr id="89" name="二等辺三角形 88">
            <a:extLst>
              <a:ext uri="{FF2B5EF4-FFF2-40B4-BE49-F238E27FC236}">
                <a16:creationId xmlns:a16="http://schemas.microsoft.com/office/drawing/2014/main" id="{9E71AE1C-0DF0-431F-956A-C33219EF2490}"/>
              </a:ext>
            </a:extLst>
          </p:cNvPr>
          <p:cNvSpPr/>
          <p:nvPr/>
        </p:nvSpPr>
        <p:spPr>
          <a:xfrm rot="5400000">
            <a:off x="9815555" y="2363675"/>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二等辺三角形 89">
            <a:extLst>
              <a:ext uri="{FF2B5EF4-FFF2-40B4-BE49-F238E27FC236}">
                <a16:creationId xmlns:a16="http://schemas.microsoft.com/office/drawing/2014/main" id="{C70E37AD-6A05-4982-B38A-831376F0602E}"/>
              </a:ext>
            </a:extLst>
          </p:cNvPr>
          <p:cNvSpPr/>
          <p:nvPr/>
        </p:nvSpPr>
        <p:spPr>
          <a:xfrm rot="16200000">
            <a:off x="9785258" y="2932343"/>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テキスト ボックス 90">
            <a:extLst>
              <a:ext uri="{FF2B5EF4-FFF2-40B4-BE49-F238E27FC236}">
                <a16:creationId xmlns:a16="http://schemas.microsoft.com/office/drawing/2014/main" id="{15D7F023-03CB-4F16-A8CA-B2FEC3BD3E19}"/>
              </a:ext>
            </a:extLst>
          </p:cNvPr>
          <p:cNvSpPr txBox="1"/>
          <p:nvPr/>
        </p:nvSpPr>
        <p:spPr>
          <a:xfrm>
            <a:off x="9297143" y="3318498"/>
            <a:ext cx="583111" cy="229305"/>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5757894" y="2320033"/>
                <a:ext cx="2653132" cy="830997"/>
              </a:xfrm>
              <a:prstGeom prst="rect">
                <a:avLst/>
              </a:prstGeom>
              <a:noFill/>
            </p:spPr>
            <p:txBody>
              <a:bodyPr wrap="square" rtlCol="0">
                <a:spAutoFit/>
              </a:bodyPr>
              <a:lstStyle/>
              <a:p>
                <a:pPr algn="ctr"/>
                <a:r>
                  <a:rPr lang="ja-JP" altLang="en-US" sz="1600" dirty="0"/>
                  <a:t>実行可能領域に到達した後、正規化区間の縦横比</a:t>
                </a:r>
                <a14:m>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oMath>
                </a14:m>
                <a:r>
                  <a:rPr kumimoji="1" lang="ja-JP" altLang="en-US" sz="1600" dirty="0"/>
                  <a:t>の変動が激しくなる</a:t>
                </a:r>
              </a:p>
            </p:txBody>
          </p:sp>
        </mc:Choice>
        <mc:Fallback>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5757894" y="2320033"/>
                <a:ext cx="2653132" cy="830997"/>
              </a:xfrm>
              <a:prstGeom prst="rect">
                <a:avLst/>
              </a:prstGeom>
              <a:blipFill>
                <a:blip r:embed="rId29"/>
                <a:stretch>
                  <a:fillRect l="-230" t="-2206" b="-8824"/>
                </a:stretch>
              </a:blipFill>
            </p:spPr>
            <p:txBody>
              <a:bodyPr/>
              <a:lstStyle/>
              <a:p>
                <a:r>
                  <a:rPr lang="ja-JP" altLang="en-US">
                    <a:noFill/>
                  </a:rPr>
                  <a:t> </a:t>
                </a:r>
              </a:p>
            </p:txBody>
          </p:sp>
        </mc:Fallback>
      </mc:AlternateContent>
      <p:sp>
        <p:nvSpPr>
          <p:cNvPr id="13" name="左中かっこ 12">
            <a:extLst>
              <a:ext uri="{FF2B5EF4-FFF2-40B4-BE49-F238E27FC236}">
                <a16:creationId xmlns:a16="http://schemas.microsoft.com/office/drawing/2014/main" id="{77AE6329-9168-4D51-8981-60E7BFF37557}"/>
              </a:ext>
            </a:extLst>
          </p:cNvPr>
          <p:cNvSpPr/>
          <p:nvPr/>
        </p:nvSpPr>
        <p:spPr>
          <a:xfrm rot="10800000">
            <a:off x="2319466" y="4495115"/>
            <a:ext cx="157629" cy="70275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左中かっこ 93">
            <a:extLst>
              <a:ext uri="{FF2B5EF4-FFF2-40B4-BE49-F238E27FC236}">
                <a16:creationId xmlns:a16="http://schemas.microsoft.com/office/drawing/2014/main" id="{498DA444-755C-41A9-999C-4134F22DE500}"/>
              </a:ext>
            </a:extLst>
          </p:cNvPr>
          <p:cNvSpPr/>
          <p:nvPr/>
        </p:nvSpPr>
        <p:spPr>
          <a:xfrm rot="5400000">
            <a:off x="1604446" y="3799829"/>
            <a:ext cx="137855" cy="117433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30CBE2BA-0732-4675-BB6C-215E49D04844}"/>
                  </a:ext>
                </a:extLst>
              </p:cNvPr>
              <p:cNvSpPr txBox="1"/>
              <p:nvPr/>
            </p:nvSpPr>
            <p:spPr>
              <a:xfrm>
                <a:off x="1384560" y="3905678"/>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oMath>
                  </m:oMathPara>
                </a14:m>
                <a:endParaRPr kumimoji="1" lang="ja-JP" altLang="en-US" sz="1600" dirty="0"/>
              </a:p>
            </p:txBody>
          </p:sp>
        </mc:Choice>
        <mc:Fallback>
          <p:sp>
            <p:nvSpPr>
              <p:cNvPr id="95" name="テキスト ボックス 94">
                <a:extLst>
                  <a:ext uri="{FF2B5EF4-FFF2-40B4-BE49-F238E27FC236}">
                    <a16:creationId xmlns:a16="http://schemas.microsoft.com/office/drawing/2014/main" id="{30CBE2BA-0732-4675-BB6C-215E49D04844}"/>
                  </a:ext>
                </a:extLst>
              </p:cNvPr>
              <p:cNvSpPr txBox="1">
                <a:spLocks noRot="1" noChangeAspect="1" noMove="1" noResize="1" noEditPoints="1" noAdjustHandles="1" noChangeArrowheads="1" noChangeShapeType="1" noTextEdit="1"/>
              </p:cNvSpPr>
              <p:nvPr/>
            </p:nvSpPr>
            <p:spPr>
              <a:xfrm>
                <a:off x="1384560" y="3905678"/>
                <a:ext cx="647399" cy="338554"/>
              </a:xfrm>
              <a:prstGeom prst="rect">
                <a:avLst/>
              </a:prstGeom>
              <a:blipFill>
                <a:blip r:embed="rId30"/>
                <a:stretch>
                  <a:fillRect b="-127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6" name="テキスト ボックス 95">
                <a:extLst>
                  <a:ext uri="{FF2B5EF4-FFF2-40B4-BE49-F238E27FC236}">
                    <a16:creationId xmlns:a16="http://schemas.microsoft.com/office/drawing/2014/main" id="{FD7DE1AF-8B4E-4B77-BB98-F44995DD2A24}"/>
                  </a:ext>
                </a:extLst>
              </p:cNvPr>
              <p:cNvSpPr txBox="1"/>
              <p:nvPr/>
            </p:nvSpPr>
            <p:spPr>
              <a:xfrm>
                <a:off x="2428612" y="4677201"/>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𝑣</m:t>
                      </m:r>
                    </m:oMath>
                  </m:oMathPara>
                </a14:m>
                <a:endParaRPr kumimoji="1" lang="ja-JP" altLang="en-US" sz="1600" i="1" dirty="0"/>
              </a:p>
            </p:txBody>
          </p:sp>
        </mc:Choice>
        <mc:Fallback>
          <p:sp>
            <p:nvSpPr>
              <p:cNvPr id="96" name="テキスト ボックス 95">
                <a:extLst>
                  <a:ext uri="{FF2B5EF4-FFF2-40B4-BE49-F238E27FC236}">
                    <a16:creationId xmlns:a16="http://schemas.microsoft.com/office/drawing/2014/main" id="{FD7DE1AF-8B4E-4B77-BB98-F44995DD2A24}"/>
                  </a:ext>
                </a:extLst>
              </p:cNvPr>
              <p:cNvSpPr txBox="1">
                <a:spLocks noRot="1" noChangeAspect="1" noMove="1" noResize="1" noEditPoints="1" noAdjustHandles="1" noChangeArrowheads="1" noChangeShapeType="1" noTextEdit="1"/>
              </p:cNvSpPr>
              <p:nvPr/>
            </p:nvSpPr>
            <p:spPr>
              <a:xfrm>
                <a:off x="2428612" y="4677201"/>
                <a:ext cx="647399" cy="338554"/>
              </a:xfrm>
              <a:prstGeom prst="rect">
                <a:avLst/>
              </a:prstGeom>
              <a:blipFill>
                <a:blip r:embed="rId31"/>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提案手法は、正規化無しと正規化</a:t>
            </a:r>
            <a:r>
              <a:rPr lang="en-US" altLang="ja-JP" dirty="0"/>
              <a:t>(</a:t>
            </a:r>
            <a:r>
              <a:rPr lang="ja-JP" altLang="en-US" dirty="0"/>
              <a:t>基準点固定</a:t>
            </a:r>
            <a:r>
              <a:rPr lang="en-US" altLang="ja-JP" dirty="0"/>
              <a:t>)</a:t>
            </a:r>
            <a:r>
              <a:rPr lang="ja-JP" altLang="en-US" sz="2800" dirty="0"/>
              <a:t>の両方よりも優れている。</a:t>
            </a:r>
            <a:endParaRPr lang="en-US" altLang="ja-JP" sz="2800" dirty="0"/>
          </a:p>
        </p:txBody>
      </p:sp>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890676" y="2375805"/>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890676" y="2375805"/>
                <a:ext cx="3239605" cy="338554"/>
              </a:xfrm>
              <a:prstGeom prst="rect">
                <a:avLst/>
              </a:prstGeom>
              <a:blipFill>
                <a:blip r:embed="rId2"/>
                <a:stretch>
                  <a:fillRect l="-752"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890676" y="2045198"/>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890676" y="2045198"/>
                <a:ext cx="3249929" cy="338554"/>
              </a:xfrm>
              <a:prstGeom prst="rect">
                <a:avLst/>
              </a:prstGeom>
              <a:blipFill>
                <a:blip r:embed="rId3"/>
                <a:stretch>
                  <a:fillRect l="-750" t="-5357" b="-214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060558" y="2045229"/>
                <a:ext cx="2853920"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m:t>
                          </m:r>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oMath>
                  </m:oMathPara>
                </a14:m>
                <a:endParaRPr kumimoji="1" lang="ja-JP" altLang="en-US" sz="1400" dirty="0"/>
              </a:p>
            </p:txBody>
          </p:sp>
        </mc:Choice>
        <mc:Fallback>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060558" y="2045229"/>
                <a:ext cx="2853920"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042201" y="2356218"/>
                <a:ext cx="2853920"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m:t>
                          </m:r>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oMath>
                  </m:oMathPara>
                </a14:m>
                <a:endParaRPr kumimoji="1" lang="ja-JP" altLang="en-US" sz="1400" dirty="0"/>
              </a:p>
            </p:txBody>
          </p:sp>
        </mc:Choice>
        <mc:Fallback>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042201" y="2356218"/>
                <a:ext cx="2853920" cy="307777"/>
              </a:xfrm>
              <a:prstGeom prst="rect">
                <a:avLst/>
              </a:prstGeom>
              <a:blipFill>
                <a:blip r:embed="rId5"/>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プロットが無いのは実行可能解を得られなかった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6"/>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7"/>
          <a:stretch>
            <a:fillRect/>
          </a:stretch>
        </p:blipFill>
        <p:spPr>
          <a:xfrm>
            <a:off x="5843848" y="4460392"/>
            <a:ext cx="5852160" cy="1625138"/>
          </a:xfrm>
          <a:prstGeom prst="rect">
            <a:avLst/>
          </a:prstGeom>
        </p:spPr>
      </p:pic>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FD2E8700-0E04-E71F-1E06-626250A1A9A6}"/>
                  </a:ext>
                </a:extLst>
              </p:cNvPr>
              <p:cNvSpPr txBox="1"/>
              <p:nvPr/>
            </p:nvSpPr>
            <p:spPr>
              <a:xfrm>
                <a:off x="742738" y="2077796"/>
                <a:ext cx="4351088" cy="646331"/>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r>
                  <a:rPr kumimoji="1" lang="ja-JP" altLang="en-US" i="1" dirty="0">
                    <a:latin typeface="Cambria Math" panose="02040503050406030204" pitchFamily="18" charset="0"/>
                  </a:rPr>
                  <a:t>し、下記のルールで正規化を適用して探索する。</a:t>
                </a:r>
                <a:endParaRPr kumimoji="1" lang="en-US" altLang="ja-JP" i="1" dirty="0">
                  <a:latin typeface="Cambria Math" panose="02040503050406030204" pitchFamily="18" charset="0"/>
                </a:endParaRPr>
              </a:p>
            </p:txBody>
          </p:sp>
        </mc:Choice>
        <mc:Fallback>
          <p:sp>
            <p:nvSpPr>
              <p:cNvPr id="16" name="テキスト ボックス 15">
                <a:extLst>
                  <a:ext uri="{FF2B5EF4-FFF2-40B4-BE49-F238E27FC236}">
                    <a16:creationId xmlns:a16="http://schemas.microsoft.com/office/drawing/2014/main" id="{FD2E8700-0E04-E71F-1E06-626250A1A9A6}"/>
                  </a:ext>
                </a:extLst>
              </p:cNvPr>
              <p:cNvSpPr txBox="1">
                <a:spLocks noRot="1" noChangeAspect="1" noMove="1" noResize="1" noEditPoints="1" noAdjustHandles="1" noChangeArrowheads="1" noChangeShapeType="1" noTextEdit="1"/>
              </p:cNvSpPr>
              <p:nvPr/>
            </p:nvSpPr>
            <p:spPr>
              <a:xfrm>
                <a:off x="742738" y="2077796"/>
                <a:ext cx="4351088" cy="646331"/>
              </a:xfrm>
              <a:prstGeom prst="rect">
                <a:avLst/>
              </a:prstGeom>
              <a:blipFill>
                <a:blip r:embed="rId8"/>
                <a:stretch>
                  <a:fillRect l="-1261" t="-5660" r="-980" b="-1415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77A2E3E-DA3D-4A8F-D21D-EA0E74E0EDB2}"/>
              </a:ext>
            </a:extLst>
          </p:cNvPr>
          <p:cNvSpPr txBox="1"/>
          <p:nvPr/>
        </p:nvSpPr>
        <p:spPr>
          <a:xfrm>
            <a:off x="293326" y="2951161"/>
            <a:ext cx="222127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違反領域にいるとき</a:t>
            </a:r>
            <a:endParaRPr kumimoji="1" lang="en-US" altLang="ja-JP" sz="1600" i="1" dirty="0">
              <a:latin typeface="Cambria Math" panose="02040503050406030204" pitchFamily="18" charset="0"/>
            </a:endParaRPr>
          </a:p>
        </p:txBody>
      </p:sp>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5634329"/>
            <a:ext cx="5777631" cy="369332"/>
          </a:xfrm>
          <a:prstGeom prst="rect">
            <a:avLst/>
          </a:prstGeom>
          <a:noFill/>
        </p:spPr>
        <p:txBody>
          <a:bodyPr wrap="square" rtlCol="0">
            <a:spAutoFit/>
          </a:bodyPr>
          <a:lstStyle/>
          <a:p>
            <a:pPr algn="ctr"/>
            <a:r>
              <a:rPr kumimoji="1" lang="ja-JP" altLang="en-US" b="0" i="1" dirty="0">
                <a:solidFill>
                  <a:schemeClr val="accent1"/>
                </a:solidFill>
                <a:latin typeface="Cambria Math" panose="02040503050406030204" pitchFamily="18" charset="0"/>
              </a:rPr>
              <a:t>正規化の悪影響</a:t>
            </a:r>
            <a:r>
              <a:rPr kumimoji="1" lang="ja-JP" altLang="en-US" i="1" dirty="0">
                <a:solidFill>
                  <a:schemeClr val="accent1"/>
                </a:solidFill>
                <a:latin typeface="Cambria Math" panose="02040503050406030204" pitchFamily="18" charset="0"/>
              </a:rPr>
              <a:t>を抑制しながら、重み調整を機能させる</a:t>
            </a:r>
            <a:r>
              <a:rPr kumimoji="1" lang="ja-JP" altLang="en-US" b="0" i="1" dirty="0">
                <a:solidFill>
                  <a:schemeClr val="accent1"/>
                </a:solidFill>
                <a:latin typeface="Cambria Math" panose="02040503050406030204" pitchFamily="18" charset="0"/>
              </a:rPr>
              <a:t>。</a:t>
            </a:r>
            <a:endParaRPr kumimoji="1" lang="en-US" altLang="ja-JP" b="0" i="1" dirty="0">
              <a:solidFill>
                <a:schemeClr val="accent1"/>
              </a:solidFill>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809007" y="2699826"/>
            <a:ext cx="413521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基準点固定</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64751"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18137"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7114971" y="1575388"/>
                <a:ext cx="3541293"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p>
            </p:txBody>
          </p:sp>
        </mc:Choice>
        <mc:Fallback>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7114971" y="1575388"/>
                <a:ext cx="3541293" cy="369332"/>
              </a:xfrm>
              <a:prstGeom prst="rect">
                <a:avLst/>
              </a:prstGeom>
              <a:blipFill>
                <a:blip r:embed="rId9"/>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5" name="テキスト ボックス 34">
            <a:extLst>
              <a:ext uri="{FF2B5EF4-FFF2-40B4-BE49-F238E27FC236}">
                <a16:creationId xmlns:a16="http://schemas.microsoft.com/office/drawing/2014/main" id="{7B4578A7-C883-4674-811D-614025B69A73}"/>
              </a:ext>
            </a:extLst>
          </p:cNvPr>
          <p:cNvSpPr txBox="1"/>
          <p:nvPr/>
        </p:nvSpPr>
        <p:spPr>
          <a:xfrm>
            <a:off x="3026121" y="2951161"/>
            <a:ext cx="2539343"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実行可能解を得た後</a:t>
            </a:r>
            <a:endParaRPr kumimoji="1" lang="en-US" altLang="ja-JP" sz="1600" b="0" i="1" dirty="0">
              <a:latin typeface="Cambria Math" panose="02040503050406030204" pitchFamily="18" charset="0"/>
            </a:endParaRPr>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163900" y="4887115"/>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245721" y="4887115"/>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pic>
        <p:nvPicPr>
          <p:cNvPr id="6" name="図 5">
            <a:extLst>
              <a:ext uri="{FF2B5EF4-FFF2-40B4-BE49-F238E27FC236}">
                <a16:creationId xmlns:a16="http://schemas.microsoft.com/office/drawing/2014/main" id="{67DBAA8A-D61A-40F7-B335-F0FB07019A93}"/>
              </a:ext>
            </a:extLst>
          </p:cNvPr>
          <p:cNvPicPr>
            <a:picLocks noChangeAspect="1"/>
          </p:cNvPicPr>
          <p:nvPr/>
        </p:nvPicPr>
        <p:blipFill>
          <a:blip r:embed="rId10"/>
          <a:stretch>
            <a:fillRect/>
          </a:stretch>
        </p:blipFill>
        <p:spPr>
          <a:xfrm>
            <a:off x="675150" y="3321641"/>
            <a:ext cx="1832351" cy="1520319"/>
          </a:xfrm>
          <a:prstGeom prst="rect">
            <a:avLst/>
          </a:prstGeom>
        </p:spPr>
      </p:pic>
      <p:pic>
        <p:nvPicPr>
          <p:cNvPr id="9" name="図 8">
            <a:extLst>
              <a:ext uri="{FF2B5EF4-FFF2-40B4-BE49-F238E27FC236}">
                <a16:creationId xmlns:a16="http://schemas.microsoft.com/office/drawing/2014/main" id="{965C5C08-9AD7-4E12-96C4-03F08879FD6C}"/>
              </a:ext>
            </a:extLst>
          </p:cNvPr>
          <p:cNvPicPr>
            <a:picLocks noChangeAspect="1"/>
          </p:cNvPicPr>
          <p:nvPr/>
        </p:nvPicPr>
        <p:blipFill rotWithShape="1">
          <a:blip r:embed="rId11"/>
          <a:srcRect t="1447"/>
          <a:stretch/>
        </p:blipFill>
        <p:spPr>
          <a:xfrm>
            <a:off x="3266131" y="3324018"/>
            <a:ext cx="1903895" cy="1520319"/>
          </a:xfrm>
          <a:prstGeom prst="rect">
            <a:avLst/>
          </a:prstGeom>
        </p:spPr>
      </p:pic>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08A09166-0D14-4546-8D7A-6F4C861611A1}"/>
                  </a:ext>
                </a:extLst>
              </p:cNvPr>
              <p:cNvSpPr txBox="1"/>
              <p:nvPr/>
            </p:nvSpPr>
            <p:spPr>
              <a:xfrm>
                <a:off x="1428781" y="4607421"/>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p:sp>
            <p:nvSpPr>
              <p:cNvPr id="39" name="テキスト ボックス 38">
                <a:extLst>
                  <a:ext uri="{FF2B5EF4-FFF2-40B4-BE49-F238E27FC236}">
                    <a16:creationId xmlns:a16="http://schemas.microsoft.com/office/drawing/2014/main" id="{08A09166-0D14-4546-8D7A-6F4C861611A1}"/>
                  </a:ext>
                </a:extLst>
              </p:cNvPr>
              <p:cNvSpPr txBox="1">
                <a:spLocks noRot="1" noChangeAspect="1" noMove="1" noResize="1" noEditPoints="1" noAdjustHandles="1" noChangeArrowheads="1" noChangeShapeType="1" noTextEdit="1"/>
              </p:cNvSpPr>
              <p:nvPr/>
            </p:nvSpPr>
            <p:spPr>
              <a:xfrm>
                <a:off x="1428781" y="4607421"/>
                <a:ext cx="350414"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1500C7FE-E63C-41D1-846F-C4D169122B20}"/>
                  </a:ext>
                </a:extLst>
              </p:cNvPr>
              <p:cNvSpPr txBox="1"/>
              <p:nvPr/>
            </p:nvSpPr>
            <p:spPr>
              <a:xfrm>
                <a:off x="4374653" y="4584445"/>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p:sp>
            <p:nvSpPr>
              <p:cNvPr id="40" name="テキスト ボックス 39">
                <a:extLst>
                  <a:ext uri="{FF2B5EF4-FFF2-40B4-BE49-F238E27FC236}">
                    <a16:creationId xmlns:a16="http://schemas.microsoft.com/office/drawing/2014/main" id="{1500C7FE-E63C-41D1-846F-C4D169122B20}"/>
                  </a:ext>
                </a:extLst>
              </p:cNvPr>
              <p:cNvSpPr txBox="1">
                <a:spLocks noRot="1" noChangeAspect="1" noMove="1" noResize="1" noEditPoints="1" noAdjustHandles="1" noChangeArrowheads="1" noChangeShapeType="1" noTextEdit="1"/>
              </p:cNvSpPr>
              <p:nvPr/>
            </p:nvSpPr>
            <p:spPr>
              <a:xfrm>
                <a:off x="4374653" y="4584445"/>
                <a:ext cx="350414"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1C6482D8-AB6E-45E5-8F95-696715481189}"/>
                  </a:ext>
                </a:extLst>
              </p:cNvPr>
              <p:cNvSpPr txBox="1"/>
              <p:nvPr/>
            </p:nvSpPr>
            <p:spPr>
              <a:xfrm>
                <a:off x="3118139" y="3811083"/>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p:sp>
            <p:nvSpPr>
              <p:cNvPr id="41" name="テキスト ボックス 40">
                <a:extLst>
                  <a:ext uri="{FF2B5EF4-FFF2-40B4-BE49-F238E27FC236}">
                    <a16:creationId xmlns:a16="http://schemas.microsoft.com/office/drawing/2014/main" id="{1C6482D8-AB6E-45E5-8F95-696715481189}"/>
                  </a:ext>
                </a:extLst>
              </p:cNvPr>
              <p:cNvSpPr txBox="1">
                <a:spLocks noRot="1" noChangeAspect="1" noMove="1" noResize="1" noEditPoints="1" noAdjustHandles="1" noChangeArrowheads="1" noChangeShapeType="1" noTextEdit="1"/>
              </p:cNvSpPr>
              <p:nvPr/>
            </p:nvSpPr>
            <p:spPr>
              <a:xfrm>
                <a:off x="3118139" y="3811083"/>
                <a:ext cx="35041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FFFA0B6A-A02E-4A2B-BBB7-54DF80E535A2}"/>
                  </a:ext>
                </a:extLst>
              </p:cNvPr>
              <p:cNvSpPr txBox="1"/>
              <p:nvPr/>
            </p:nvSpPr>
            <p:spPr>
              <a:xfrm>
                <a:off x="425947" y="3793169"/>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p:sp>
            <p:nvSpPr>
              <p:cNvPr id="42" name="テキスト ボックス 41">
                <a:extLst>
                  <a:ext uri="{FF2B5EF4-FFF2-40B4-BE49-F238E27FC236}">
                    <a16:creationId xmlns:a16="http://schemas.microsoft.com/office/drawing/2014/main" id="{FFFA0B6A-A02E-4A2B-BBB7-54DF80E535A2}"/>
                  </a:ext>
                </a:extLst>
              </p:cNvPr>
              <p:cNvSpPr txBox="1">
                <a:spLocks noRot="1" noChangeAspect="1" noMove="1" noResize="1" noEditPoints="1" noAdjustHandles="1" noChangeArrowheads="1" noChangeShapeType="1" noTextEdit="1"/>
              </p:cNvSpPr>
              <p:nvPr/>
            </p:nvSpPr>
            <p:spPr>
              <a:xfrm>
                <a:off x="425947" y="3793169"/>
                <a:ext cx="350414" cy="307777"/>
              </a:xfrm>
              <a:prstGeom prst="rect">
                <a:avLst/>
              </a:prstGeom>
              <a:blipFill>
                <a:blip r:embed="rId14"/>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4D3C54D6-AE0C-48E4-A38E-8D242560159F}"/>
              </a:ext>
            </a:extLst>
          </p:cNvPr>
          <p:cNvSpPr txBox="1"/>
          <p:nvPr/>
        </p:nvSpPr>
        <p:spPr>
          <a:xfrm>
            <a:off x="4569019" y="3664787"/>
            <a:ext cx="904876" cy="351354"/>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
        <p:nvSpPr>
          <p:cNvPr id="44" name="テキスト ボックス 43">
            <a:extLst>
              <a:ext uri="{FF2B5EF4-FFF2-40B4-BE49-F238E27FC236}">
                <a16:creationId xmlns:a16="http://schemas.microsoft.com/office/drawing/2014/main" id="{E29A9E62-B8C9-4311-BABB-657430C5967B}"/>
              </a:ext>
            </a:extLst>
          </p:cNvPr>
          <p:cNvSpPr txBox="1"/>
          <p:nvPr/>
        </p:nvSpPr>
        <p:spPr>
          <a:xfrm>
            <a:off x="2123280" y="3568286"/>
            <a:ext cx="391320" cy="707848"/>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Tree>
    <p:extLst>
      <p:ext uri="{BB962C8B-B14F-4D97-AF65-F5344CB8AC3E}">
        <p14:creationId xmlns:p14="http://schemas.microsoft.com/office/powerpoint/2010/main" val="1788663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extLst>
              <p:ext uri="{D42A27DB-BD31-4B8C-83A1-F6EECF244321}">
                <p14:modId xmlns:p14="http://schemas.microsoft.com/office/powerpoint/2010/main" val="1668109145"/>
              </p:ext>
            </p:extLst>
          </p:nvPr>
        </p:nvGraphicFramePr>
        <p:xfrm>
          <a:off x="208698" y="5026270"/>
          <a:ext cx="11799083" cy="124968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extLst>
              <p:ext uri="{D42A27DB-BD31-4B8C-83A1-F6EECF244321}">
                <p14:modId xmlns:p14="http://schemas.microsoft.com/office/powerpoint/2010/main" val="2691717742"/>
              </p:ext>
            </p:extLst>
          </p:nvPr>
        </p:nvGraphicFramePr>
        <p:xfrm>
          <a:off x="208698" y="3488587"/>
          <a:ext cx="11799083" cy="149352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 Switching Normalization Method in Decomposition-based Constraint Handling for Constrained Optimization”,</a:t>
                      </a:r>
                      <a:r>
                        <a:rPr kumimoji="1" lang="ja-JP" altLang="en-US" sz="1600" dirty="0"/>
                        <a:t> </a:t>
                      </a:r>
                      <a:r>
                        <a:rPr kumimoji="1" lang="en-US" altLang="ja-JP" sz="1600" dirty="0"/>
                        <a:t>SICE Annual Conference 2023</a:t>
                      </a:r>
                      <a:r>
                        <a:rPr kumimoji="1" lang="ja-JP" altLang="en-US" sz="1600" dirty="0"/>
                        <a:t> </a:t>
                      </a:r>
                      <a:r>
                        <a:rPr kumimoji="1" lang="en-US" altLang="ja-JP" sz="1600" dirty="0"/>
                        <a:t>(2023) </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16410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3266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525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247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9796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9528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52145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3537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198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3193690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175081765"/>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Tree>
    <p:extLst>
      <p:ext uri="{BB962C8B-B14F-4D97-AF65-F5344CB8AC3E}">
        <p14:creationId xmlns:p14="http://schemas.microsoft.com/office/powerpoint/2010/main" val="4017980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37</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56926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9101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a:stCxn id="33" idx="0"/>
          </p:cNvCxnSpPr>
          <p:nvPr/>
        </p:nvCxnSpPr>
        <p:spPr>
          <a:xfrm>
            <a:off x="6096904" y="4468417"/>
            <a:ext cx="57180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a:stCxn id="74" idx="0"/>
          </p:cNvCxnSpPr>
          <p:nvPr/>
        </p:nvCxnSpPr>
        <p:spPr>
          <a:xfrm>
            <a:off x="6111457" y="2981273"/>
            <a:ext cx="506464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29484"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486938"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cxnSp>
        <p:nvCxnSpPr>
          <p:cNvPr id="24" name="直線矢印コネクタ 23">
            <a:extLst>
              <a:ext uri="{FF2B5EF4-FFF2-40B4-BE49-F238E27FC236}">
                <a16:creationId xmlns:a16="http://schemas.microsoft.com/office/drawing/2014/main" id="{97D3DB98-0DF0-1C79-D73A-384983A26763}"/>
              </a:ext>
            </a:extLst>
          </p:cNvPr>
          <p:cNvCxnSpPr>
            <a:cxnSpLocks/>
            <a:stCxn id="84" idx="0"/>
            <a:endCxn id="80" idx="0"/>
          </p:cNvCxnSpPr>
          <p:nvPr/>
        </p:nvCxnSpPr>
        <p:spPr>
          <a:xfrm>
            <a:off x="9112612" y="2104210"/>
            <a:ext cx="2567617"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25" name="直線矢印コネクタ 24">
            <a:extLst>
              <a:ext uri="{FF2B5EF4-FFF2-40B4-BE49-F238E27FC236}">
                <a16:creationId xmlns:a16="http://schemas.microsoft.com/office/drawing/2014/main" id="{57933194-0211-E1CB-ACBB-D2FCBC07C4A9}"/>
              </a:ext>
            </a:extLst>
          </p:cNvPr>
          <p:cNvCxnSpPr>
            <a:cxnSpLocks/>
            <a:endCxn id="74" idx="0"/>
          </p:cNvCxnSpPr>
          <p:nvPr/>
        </p:nvCxnSpPr>
        <p:spPr>
          <a:xfrm>
            <a:off x="1860681" y="2981273"/>
            <a:ext cx="425077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42697" y="314710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cxnSp>
        <p:nvCxnSpPr>
          <p:cNvPr id="56" name="直線矢印コネクタ 55">
            <a:extLst>
              <a:ext uri="{FF2B5EF4-FFF2-40B4-BE49-F238E27FC236}">
                <a16:creationId xmlns:a16="http://schemas.microsoft.com/office/drawing/2014/main" id="{01FB1ADD-AFA2-9DD3-4248-E3E405A4E6E7}"/>
              </a:ext>
            </a:extLst>
          </p:cNvPr>
          <p:cNvCxnSpPr>
            <a:cxnSpLocks/>
            <a:endCxn id="33" idx="0"/>
          </p:cNvCxnSpPr>
          <p:nvPr/>
        </p:nvCxnSpPr>
        <p:spPr>
          <a:xfrm>
            <a:off x="1860681" y="4468417"/>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A8AFCDBC-34B6-23FA-C572-EF221FDEE593}"/>
              </a:ext>
            </a:extLst>
          </p:cNvPr>
          <p:cNvCxnSpPr>
            <a:cxnSpLocks/>
            <a:endCxn id="18" idx="0"/>
          </p:cNvCxnSpPr>
          <p:nvPr/>
        </p:nvCxnSpPr>
        <p:spPr>
          <a:xfrm>
            <a:off x="1860681" y="2093666"/>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2F7BFC5D-0F52-2314-E1E2-E8ACC93FC60D}"/>
              </a:ext>
            </a:extLst>
          </p:cNvPr>
          <p:cNvCxnSpPr>
            <a:cxnSpLocks/>
            <a:stCxn id="18" idx="0"/>
            <a:endCxn id="84" idx="0"/>
          </p:cNvCxnSpPr>
          <p:nvPr/>
        </p:nvCxnSpPr>
        <p:spPr>
          <a:xfrm>
            <a:off x="6096904" y="2104210"/>
            <a:ext cx="301570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396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246489562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実応用の特徴を含む問題を用いて、</a:t>
            </a:r>
            <a:r>
              <a:rPr lang="en-US" altLang="ja-JP" sz="2800" dirty="0"/>
              <a:t>2</a:t>
            </a:r>
            <a:r>
              <a:rPr lang="ja-JP" altLang="en-US" sz="2800" dirty="0"/>
              <a:t>種の制約対処法を比較し、アルゴリズムの特徴や有効性を明らかにした。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mc:Choice xmlns:a14="http://schemas.microsoft.com/office/drawing/2010/main"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686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686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377511" y="2384453"/>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377511" y="2384453"/>
                <a:ext cx="1217976" cy="307777"/>
              </a:xfrm>
              <a:prstGeom prst="rect">
                <a:avLst/>
              </a:prstGeom>
              <a:blipFill>
                <a:blip r:embed="rId7"/>
                <a:stretch>
                  <a:fillRect b="-7843"/>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36044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mc:Choice xmlns:a14="http://schemas.microsoft.com/office/drawing/2010/main"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2" y="3560878"/>
                <a:ext cx="21634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𝑥</m:t>
                              </m:r>
                            </m:e>
                            <m:sup>
                              <m:r>
                                <a:rPr lang="en-US" altLang="ja-JP" i="1">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2" y="3560878"/>
                <a:ext cx="2163487" cy="369332"/>
              </a:xfrm>
              <a:prstGeom prst="rect">
                <a:avLst/>
              </a:prstGeom>
              <a:blipFill>
                <a:blip r:embed="rId8"/>
                <a:stretch>
                  <a:fillRect b="-81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4124962"/>
                <a:ext cx="2601669"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r>
                                    <a:rPr lang="en-US" altLang="ja-JP" sz="1400" b="0" i="1" smtClean="0">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4124962"/>
                <a:ext cx="2601669" cy="33547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540462" y="4993744"/>
                <a:ext cx="3198713"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r>
                                    <a:rPr lang="en-US" altLang="ja-JP" sz="1400" b="0" i="1" smtClean="0">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r>
                                    <a:rPr lang="en-US" altLang="ja-JP" sz="1400" b="0" i="1" smtClean="0">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540462" y="4993744"/>
                <a:ext cx="3198713" cy="33547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270242" y="5586982"/>
                <a:ext cx="2644282" cy="307777"/>
              </a:xfrm>
              <a:prstGeom prst="rect">
                <a:avLst/>
              </a:prstGeom>
              <a:noFill/>
            </p:spPr>
            <p:txBody>
              <a:bodyPr wrap="square" rtlCol="0">
                <a:spAutoFit/>
              </a:bodyPr>
              <a:lstStyle/>
              <a:p>
                <a:pPr algn="ctr"/>
                <a14:m>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oMath>
                </a14:m>
                <a:r>
                  <a:rPr lang="en-US" altLang="ja-JP" sz="1400" dirty="0">
                    <a:ea typeface="Cambria Math" panose="02040503050406030204" pitchFamily="18" charset="0"/>
                  </a:rPr>
                  <a:t> </a:t>
                </a:r>
                <a14:m>
                  <m:oMath xmlns:m="http://schemas.openxmlformats.org/officeDocument/2006/math">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0.25</m:t>
                        </m:r>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m:t>
                        </m:r>
                        <m:r>
                          <m:rPr>
                            <m:sty m:val="p"/>
                          </m:rPr>
                          <a:rPr lang="en-US" altLang="ja-JP" sz="1400" b="0" i="0" smtClean="0">
                            <a:latin typeface="Cambria Math" panose="02040503050406030204" pitchFamily="18" charset="0"/>
                            <a:ea typeface="Cambria Math" panose="02040503050406030204" pitchFamily="18" charset="0"/>
                          </a:rPr>
                          <m:t>cos</m:t>
                        </m:r>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
                          <a:rPr lang="en-US" altLang="ja-JP" sz="1400" b="0" i="1" smtClean="0">
                            <a:latin typeface="Cambria Math" panose="02040503050406030204" pitchFamily="18" charset="0"/>
                            <a:ea typeface="Cambria Math" panose="02040503050406030204" pitchFamily="18" charset="0"/>
                          </a:rPr>
                          <m:t>𝑥</m:t>
                        </m:r>
                        <m:r>
                          <a:rPr lang="en-US" altLang="ja-JP" sz="1400" b="0" i="1" smtClean="0">
                            <a:latin typeface="Cambria Math" panose="02040503050406030204" pitchFamily="18" charset="0"/>
                            <a:ea typeface="Cambria Math" panose="02040503050406030204" pitchFamily="18" charset="0"/>
                          </a:rPr>
                          <m:t>)</m:t>
                        </m:r>
                      </m:e>
                    </m:d>
                  </m:oMath>
                </a14:m>
                <a:endParaRPr lang="en-US" altLang="ja-JP" sz="1400" b="0" i="1" dirty="0">
                  <a:latin typeface="Cambria Math" panose="02040503050406030204" pitchFamily="18" charset="0"/>
                </a:endParaRPr>
              </a:p>
            </p:txBody>
          </p:sp>
        </mc:Choice>
        <mc:Fallback>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270242" y="5586982"/>
                <a:ext cx="2644282" cy="307777"/>
              </a:xfrm>
              <a:prstGeom prst="rect">
                <a:avLst/>
              </a:prstGeom>
              <a:blipFill>
                <a:blip r:embed="rId11"/>
                <a:stretch>
                  <a:fillRect b="-78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7" y="2534598"/>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250662" y="3588700"/>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926507"/>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935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7921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41234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7179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52681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8623" y="5569452"/>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91076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350276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𝑐</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350276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952819" y="2069455"/>
                <a:ext cx="2421275"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e>
                      </m:func>
                    </m:oMath>
                  </m:oMathPara>
                </a14:m>
                <a:endParaRPr kumimoji="1" lang="ja-JP" altLang="en-US" dirty="0"/>
              </a:p>
            </p:txBody>
          </p:sp>
        </mc:Choice>
        <mc:Fallback>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952819" y="2069455"/>
                <a:ext cx="2421275" cy="369332"/>
              </a:xfrm>
              <a:prstGeom prst="rect">
                <a:avLst/>
              </a:prstGeom>
              <a:blipFill>
                <a:blip r:embed="rId15"/>
                <a:stretch>
                  <a:fillRect l="-756" b="-1475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532432" y="2060501"/>
                <a:ext cx="1369368"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oMath>
                  </m:oMathPara>
                </a14:m>
                <a:endParaRPr kumimoji="1" lang="ja-JP" altLang="en-US" dirty="0"/>
              </a:p>
            </p:txBody>
          </p:sp>
        </mc:Choice>
        <mc:Fallback>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532432" y="2060501"/>
                <a:ext cx="1369368" cy="369332"/>
              </a:xfrm>
              <a:prstGeom prst="rect">
                <a:avLst/>
              </a:prstGeom>
              <a:blipFill>
                <a:blip r:embed="rId16"/>
                <a:stretch>
                  <a:fillRect l="-1339" b="-131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8222E6F-8876-4EA2-AD58-86AC429A83E6}"/>
              </a:ext>
            </a:extLst>
          </p:cNvPr>
          <p:cNvPicPr>
            <a:picLocks noChangeAspect="1"/>
          </p:cNvPicPr>
          <p:nvPr/>
        </p:nvPicPr>
        <p:blipFill>
          <a:blip r:embed="rId2"/>
          <a:stretch>
            <a:fillRect/>
          </a:stretch>
        </p:blipFill>
        <p:spPr>
          <a:xfrm>
            <a:off x="1202251" y="2522213"/>
            <a:ext cx="4706521" cy="275563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sp>
        <p:nvSpPr>
          <p:cNvPr id="13" name="テキスト ボックス 12">
            <a:extLst>
              <a:ext uri="{FF2B5EF4-FFF2-40B4-BE49-F238E27FC236}">
                <a16:creationId xmlns:a16="http://schemas.microsoft.com/office/drawing/2014/main" id="{95786F7C-0FC4-44D2-BB4E-A0502C0C7605}"/>
              </a:ext>
            </a:extLst>
          </p:cNvPr>
          <p:cNvSpPr txBox="1"/>
          <p:nvPr/>
        </p:nvSpPr>
        <p:spPr>
          <a:xfrm>
            <a:off x="1711987" y="2186493"/>
            <a:ext cx="3996068" cy="369332"/>
          </a:xfrm>
          <a:prstGeom prst="rect">
            <a:avLst/>
          </a:prstGeom>
          <a:noFill/>
        </p:spPr>
        <p:txBody>
          <a:bodyPr wrap="square" rtlCol="0">
            <a:spAutoFit/>
          </a:bodyPr>
          <a:lstStyle/>
          <a:p>
            <a:pPr algn="ctr"/>
            <a:r>
              <a:rPr lang="ja-JP" altLang="en-US" dirty="0"/>
              <a:t>探索性能</a:t>
            </a:r>
            <a:r>
              <a:rPr lang="ja-JP" altLang="en-US" sz="1600" dirty="0"/>
              <a:t>（実行可能解の目的関数値）</a:t>
            </a:r>
            <a:endParaRPr lang="ja-JP" altLang="en-US" dirty="0"/>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29036" y="3045238"/>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023065"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2986005"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489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4" name="図 3">
            <a:extLst>
              <a:ext uri="{FF2B5EF4-FFF2-40B4-BE49-F238E27FC236}">
                <a16:creationId xmlns:a16="http://schemas.microsoft.com/office/drawing/2014/main" id="{C509F0E7-2CDB-4948-AC23-6EEB625F0910}"/>
              </a:ext>
            </a:extLst>
          </p:cNvPr>
          <p:cNvPicPr>
            <a:picLocks noChangeAspect="1"/>
          </p:cNvPicPr>
          <p:nvPr/>
        </p:nvPicPr>
        <p:blipFill>
          <a:blip r:embed="rId3"/>
          <a:stretch>
            <a:fillRect/>
          </a:stretch>
        </p:blipFill>
        <p:spPr>
          <a:xfrm>
            <a:off x="6377277" y="2522214"/>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4972</TotalTime>
  <Words>7141</Words>
  <Application>Microsoft Office PowerPoint</Application>
  <PresentationFormat>ワイド画面</PresentationFormat>
  <Paragraphs>1223</Paragraphs>
  <Slides>48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Meiryo UI</vt:lpstr>
      <vt:lpstr>游ゴシック</vt:lpstr>
      <vt:lpstr>Arial</vt:lpstr>
      <vt:lpstr>Cambria Math</vt:lpstr>
      <vt:lpstr>Wingdings</vt:lpstr>
      <vt:lpstr>Yokogawa_Template_Standard</vt:lpstr>
      <vt:lpstr>共同研究の2022年度成果報告と 来年度のご相談について（事前説明）</vt:lpstr>
      <vt:lpstr>今回のお打合せの目的と概要</vt:lpstr>
      <vt:lpstr>研究目的・内容</vt:lpstr>
      <vt:lpstr>アプローチ</vt:lpstr>
      <vt:lpstr>2022年度 共同研究　下期進捗</vt:lpstr>
      <vt:lpstr>最適化方法</vt:lpstr>
      <vt:lpstr>成果概要</vt:lpstr>
      <vt:lpstr>最適化問題</vt:lpstr>
      <vt:lpstr>結果まとめ</vt:lpstr>
      <vt:lpstr>探索性能：最良解の推移</vt:lpstr>
      <vt:lpstr>合体アルゴリズムのスケジューリング問題への適用</vt:lpstr>
      <vt:lpstr>今回使用した問題：製紙工場・蒸解工程</vt:lpstr>
      <vt:lpstr>最適化問題</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アルゴリズム開発・検証の進捗</vt:lpstr>
      <vt:lpstr>問題分割に基づく制約対処法</vt:lpstr>
      <vt:lpstr>問題分割における正規化法と問題点</vt:lpstr>
      <vt:lpstr>新たな正規化法と探索性能</vt:lpstr>
      <vt:lpstr>まとめ</vt:lpstr>
      <vt:lpstr>まとめ</vt:lpstr>
      <vt:lpstr>2022年度 外部発表</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2023年度 研究開発計画</vt:lpstr>
      <vt:lpstr>2022年度下期の研究開発項目</vt:lpstr>
      <vt:lpstr>まとめ</vt:lpstr>
      <vt:lpstr>PowerPoint プレゼンテーション</vt:lpstr>
      <vt:lpstr>制約対処法の分類</vt:lpstr>
      <vt:lpstr>問題規模</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747</cp:revision>
  <dcterms:created xsi:type="dcterms:W3CDTF">2022-01-26T00:23:42Z</dcterms:created>
  <dcterms:modified xsi:type="dcterms:W3CDTF">2023-03-14T10:18:20Z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